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Source Code Pro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aticSC-regular.fntdata"/><Relationship Id="rId14" Type="http://schemas.openxmlformats.org/officeDocument/2006/relationships/slide" Target="slides/slide10.xml"/><Relationship Id="rId17" Type="http://schemas.openxmlformats.org/officeDocument/2006/relationships/font" Target="fonts/SourceCodePro-regular.fntdata"/><Relationship Id="rId16" Type="http://schemas.openxmlformats.org/officeDocument/2006/relationships/font" Target="fonts/AmaticS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75066f7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75066f7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74bf0b17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674bf0b17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74bf0b1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74bf0b1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74bf0b1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74bf0b1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74bf0b1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74bf0b1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74bf0b1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74bf0b1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74bf0b17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74bf0b17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75066f7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75066f7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75066f7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675066f7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EM4vblG6BVQ" TargetMode="External"/><Relationship Id="rId4" Type="http://schemas.openxmlformats.org/officeDocument/2006/relationships/image" Target="../media/image7.jpg"/><Relationship Id="rId10" Type="http://schemas.openxmlformats.org/officeDocument/2006/relationships/image" Target="../media/image11.jpg"/><Relationship Id="rId9" Type="http://schemas.openxmlformats.org/officeDocument/2006/relationships/hyperlink" Target="http://www.youtube.com/watch?v=KYiYKiw4N5o" TargetMode="External"/><Relationship Id="rId5" Type="http://schemas.openxmlformats.org/officeDocument/2006/relationships/hyperlink" Target="http://www.youtube.com/watch?v=79fzeNUqQbQ" TargetMode="External"/><Relationship Id="rId6" Type="http://schemas.openxmlformats.org/officeDocument/2006/relationships/image" Target="../media/image15.jpg"/><Relationship Id="rId7" Type="http://schemas.openxmlformats.org/officeDocument/2006/relationships/hyperlink" Target="http://www.youtube.com/watch?v=k3Fa4lOQfbA" TargetMode="External"/><Relationship Id="rId8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Literatuur in de 20ste eeuw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literatuurgeschiedenis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2802750" y="802500"/>
            <a:ext cx="3603300" cy="372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Wat is de overeenkomst tussen de voorbeelden?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802750" y="802500"/>
            <a:ext cx="3603300" cy="372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Wat is de overeenkomst tussen de volgende voorbeelden?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07151" cy="23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400" y="152400"/>
            <a:ext cx="3195050" cy="243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1125" y="2704450"/>
            <a:ext cx="3707150" cy="22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14178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5226" y="206625"/>
            <a:ext cx="2310804" cy="27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4675" y="914225"/>
            <a:ext cx="2819074" cy="407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34050" cy="22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725" y="3004875"/>
            <a:ext cx="5734050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950" y="359050"/>
            <a:ext cx="28575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1450" y="1714900"/>
            <a:ext cx="4183925" cy="298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2’s new album, “Songs of Experience” out now. Listen to the album: https://lnk.to/ZaQRe &#10;&#10;Explore more music from U2: https://lnk.to/oVysR &#10;&#10;Follow U2: http://www.u2.com/ &#10;Facebook: https://U2.lnk.to/FBID &#10;Twitter: https://U2.lnk.to/TWID &#10;Instagram: https://U2.lnk.to/ISID &#10;&#10;Music video by U2 performing Sunday Bloody Sunday. (C) 2006 Universal-Island Records Ltd." id="93" name="Google Shape;93;p19" title="U2 - Sunday Bloody Sunda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675" y="134650"/>
            <a:ext cx="2960300" cy="222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© 2006 WMG&#10;Like A Prayer" id="94" name="Google Shape;94;p19" title="Madonna - Like A Prayer (Official Music Video)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675" y="2692700"/>
            <a:ext cx="2960292" cy="222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 think for a song like this, a description becomes somewhat meaningless..." id="95" name="Google Shape;95;p19" title="Jane Birkin et Serge Gainsbourg - Je T'aime,...Moi Non Plus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35325" y="81450"/>
            <a:ext cx="3244100" cy="222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 je blijven?&#10;OKe&#10;Het heeft toch geen enkele zin.&#10;Als je me maar niet ziet als het jochie met de rozen, want dan stort je hele droomwereld in.&#10;Jij was zoals ze dat noemden het materialistische type, maar daar heb je er verrekt weinig meer van.&#10;Je bent nu net zo idealistisch als ik maar, hoe wil je het in godsnaam anders gaan doen?&#10;&#10;Ref:&#10;Ben ik te min, ben ik te min omdat je ouders meer poen hebben dan de mijne.&#10;Ben ik te min, ben ik te min omdat je vader een grotere kar rijdt dan de mijne.&#10;&#10;En toch wil je blijven, maar je pa die wil het niet. Ik denk dat je beter kunt gaan.&#10;En je moeder die doe je ook veel verdriet. Als je thuis komt zal ze zeggen, wat doe je me aan.&#10;Jou moeder die ik moest aanhoren met haar achterlijke gezeik over de studie van je broer, DOOIE LUL.&#10;En dat je pa zo'n succesvolle zakenman was.&#10;Met andere woorden, wat ben jij een boer.&#10;&#10;Ref:&#10;Maar ben ik te min, ben ik te min omdat je ouders meer poen hebben dan de mijne.&#10;Ben ik te min, ben ik te min omdat je vader een grotere kar rijdt dan de mijne.&#10;&#10;Maar kijk uit je bent het niet gewend om te vreten van de straat.&#10;Als je lichaamelijk maar net zo erg belangrijk vindt HMMM&#10;Want dan is het in feite niet waar het omgaat.&#10;En als je het aan kunt nou.. kom dan maar gerust weer, en anders dan sodemieter je maar op.&#10;Want het is echt niet dat ik niets om je geef maar zo duw je je hoofd in een strop.&#10;&#10;Ref:&#10;En ben ik te min, ben ik te min omdat je ouders meer poen hebben dan de mijne.&#10;Ben ik te min, ben ik te min omdat je vader een grotere kar rijdt dan de mijne." id="96" name="Google Shape;96;p19" title="Armand  - Ben ik te min (2005)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35325" y="2625763"/>
            <a:ext cx="3244100" cy="243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99075" y="345850"/>
            <a:ext cx="3183600" cy="42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Oote oote oote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Oote oote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Oote oote oote boe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 oe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 oe oote oote oote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 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Oote a a 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Oote oe oe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 oe oe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 oe oe oe oe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 oe oe oe oe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 oe oe oe oe oe oe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Oe oe oe etc.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Oote oote oote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33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0"/>
          <p:cNvSpPr txBox="1"/>
          <p:nvPr/>
        </p:nvSpPr>
        <p:spPr>
          <a:xfrm>
            <a:off x="2954750" y="434575"/>
            <a:ext cx="3040200" cy="40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Eh eh euh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Euh euh etc.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Oote oote oote boe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etc.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etc. etc.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Hoe boe boe boe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Hoe boe boe boe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 boe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Boe oe oe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Oe oe (etc.)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Oe oe oe oe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Etc.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5684425" y="186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Eh eh euh euh euh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Oo-eh oo-eh o-eh eh eh eh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Ah ach ah ach ach ah a 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Oh ohh ohh hh hhh (etc.)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Hhd d 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Hdd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 d d d da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 dda d dda da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 da d da d da d da d da da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 da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75" y="193125"/>
            <a:ext cx="364005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3356" y="631275"/>
            <a:ext cx="3143250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