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E9033-0880-48EC-BCF4-168AA1019AF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41604-C667-40D3-833F-523457161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36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Hyperlink onder afbeelding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95F1-6E14-4F19-911F-5226706561A4}" type="slidenum">
              <a:rPr lang="nl-NL" smtClean="0">
                <a:solidFill>
                  <a:prstClr val="black"/>
                </a:solidFill>
              </a:rPr>
              <a:pPr/>
              <a:t>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1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1B25BDC-1D02-42CE-BA38-BD2BA90252CB}" type="datetimeFigureOut">
              <a:rPr lang="nl-NL" smtClean="0">
                <a:solidFill>
                  <a:prstClr val="black"/>
                </a:solidFill>
              </a:rPr>
              <a:pPr/>
              <a:t>3-10-2018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24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9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4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4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1B25BDC-1D02-42CE-BA38-BD2BA90252CB}" type="datetimeFigureOut">
              <a:rPr lang="nl-NL" smtClean="0">
                <a:solidFill>
                  <a:prstClr val="black"/>
                </a:solidFill>
              </a:rPr>
              <a:pPr/>
              <a:t>3-10-2018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08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2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0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9D4F8-1242-413C-BDBA-74BEDCDB0E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2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1B25BDC-1D02-42CE-BA38-BD2BA90252CB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9D4F8-1242-413C-BDBA-74BEDCDB0E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116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B25BDC-1D02-42CE-BA38-BD2BA90252CB}" type="datetimeFigureOut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49D4F8-1242-413C-BDBA-74BEDCDB0E83}" type="slidenum">
              <a:rPr lang="nl-NL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mistvoornmt.nl/aflevering/1302684-het-uur-van-de-wolf-is-gezien-27-sep-20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 smtClean="0"/>
              <a:t>Kunst zonder grenzen</a:t>
            </a:r>
            <a:endParaRPr lang="nl-NL" sz="5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63624" y="4134118"/>
            <a:ext cx="9070848" cy="1005144"/>
          </a:xfrm>
        </p:spPr>
        <p:txBody>
          <a:bodyPr>
            <a:noAutofit/>
          </a:bodyPr>
          <a:lstStyle/>
          <a:p>
            <a:r>
              <a:rPr lang="nl-NL" sz="3200" b="1" dirty="0" smtClean="0"/>
              <a:t>Les 2C en 2D</a:t>
            </a:r>
          </a:p>
          <a:p>
            <a:r>
              <a:rPr lang="nl-NL" sz="3200" b="1" dirty="0" smtClean="0"/>
              <a:t>Non-conformisme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33867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/>
              <a:t>Kunst</a:t>
            </a:r>
            <a:r>
              <a:rPr lang="nl-NL" b="1" dirty="0"/>
              <a:t>, waar ligt de grens?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M</a:t>
            </a:r>
            <a:r>
              <a:rPr lang="nl-NL" sz="2400" dirty="0" smtClean="0"/>
              <a:t>aak een presentatie van 5 minuten waarin jullie deze centrale vraag beantwoorden.</a:t>
            </a:r>
          </a:p>
          <a:p>
            <a:r>
              <a:rPr lang="nl-NL" sz="2400" dirty="0" smtClean="0"/>
              <a:t>Kies </a:t>
            </a:r>
            <a:r>
              <a:rPr lang="nl-NL" sz="2400" dirty="0"/>
              <a:t>een van </a:t>
            </a:r>
            <a:r>
              <a:rPr lang="nl-NL" sz="2400" dirty="0" smtClean="0"/>
              <a:t>de hieronder genoemde hedendaagse </a:t>
            </a:r>
            <a:r>
              <a:rPr lang="nl-NL" sz="2400" dirty="0"/>
              <a:t>kunstenaars uit verschillende disciplines. Zoek uit op welke manier deze kunstenaars non-conventioneel </a:t>
            </a:r>
            <a:r>
              <a:rPr lang="nl-NL" sz="2400" dirty="0" smtClean="0"/>
              <a:t>zijn. Illustreer </a:t>
            </a:r>
            <a:r>
              <a:rPr lang="nl-NL" sz="2400" dirty="0"/>
              <a:t>dit met aansprekende voorbeelden, zoals tekst- en/of beeldfragmenten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Behandel bovenstaande vraag. Hoe, dat mogen jullie zelf bepalen.</a:t>
            </a:r>
            <a:endParaRPr lang="nl-NL" sz="2400" dirty="0"/>
          </a:p>
          <a:p>
            <a:r>
              <a:rPr lang="nl-NL" sz="2400" dirty="0" smtClean="0"/>
              <a:t>groepjes van 4 personen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1143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Non-conventionele kunstenaars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Literatuur: Kristien Hemmerechts</a:t>
            </a:r>
          </a:p>
          <a:p>
            <a:r>
              <a:rPr lang="nl-NL" sz="3200" dirty="0" smtClean="0"/>
              <a:t>Literatuur: </a:t>
            </a:r>
            <a:r>
              <a:rPr lang="nl-NL" sz="3200" dirty="0"/>
              <a:t>J.A.H. </a:t>
            </a:r>
            <a:r>
              <a:rPr lang="nl-NL" sz="3200" dirty="0" smtClean="0"/>
              <a:t>Dautzenberg</a:t>
            </a:r>
          </a:p>
          <a:p>
            <a:r>
              <a:rPr lang="nl-NL" sz="3200" dirty="0" smtClean="0"/>
              <a:t>Cabaret: Hans Teeuwen</a:t>
            </a:r>
          </a:p>
          <a:p>
            <a:r>
              <a:rPr lang="nl-NL" sz="3200" dirty="0" smtClean="0"/>
              <a:t>Beeldende kunst: </a:t>
            </a:r>
            <a:r>
              <a:rPr lang="nl-NL" sz="3200" dirty="0" err="1" smtClean="0"/>
              <a:t>Tinkebell</a:t>
            </a:r>
            <a:endParaRPr lang="nl-NL" sz="3200" dirty="0" smtClean="0"/>
          </a:p>
          <a:p>
            <a:r>
              <a:rPr lang="nl-NL" sz="3200" dirty="0" smtClean="0"/>
              <a:t>Vrije keuze (in overleg met docent)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838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uur van de wolf: Het is gezien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2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Bekijk de uitzending van </a:t>
            </a:r>
            <a:r>
              <a:rPr lang="nl-NL" sz="2400" b="1" dirty="0" smtClean="0"/>
              <a:t>Het uur van de wolf: Het is gezien </a:t>
            </a:r>
            <a:r>
              <a:rPr lang="nl-NL" sz="2400" dirty="0" smtClean="0"/>
              <a:t>gezamenlijk. Ben je na het zien van deze documentaire van standpunt veranderd over de grenzen van kunst? Beargumenteer en illustreer je antwoord met voorbeelden.</a:t>
            </a:r>
            <a:endParaRPr lang="nl-NL" sz="2400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20" y="3680460"/>
            <a:ext cx="4754880" cy="26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Zeep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Zeep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eep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Breedbeeld</PresentationFormat>
  <Paragraphs>19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Zeep</vt:lpstr>
      <vt:lpstr>Kunst zonder grenzen</vt:lpstr>
      <vt:lpstr> Kunst, waar ligt de grens? </vt:lpstr>
      <vt:lpstr>Non-conventionele kunstenaars</vt:lpstr>
      <vt:lpstr>Het uur van de wolf: Het is gezien</vt:lpstr>
      <vt:lpstr>Kijkopdracht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Kunst zonder grenzen</dc:title>
  <dc:creator>mira beukering</dc:creator>
  <cp:lastModifiedBy>mira beukering</cp:lastModifiedBy>
  <cp:revision>2</cp:revision>
  <dcterms:created xsi:type="dcterms:W3CDTF">2018-10-03T08:28:10Z</dcterms:created>
  <dcterms:modified xsi:type="dcterms:W3CDTF">2018-10-03T08:29:20Z</dcterms:modified>
</cp:coreProperties>
</file>