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78" r:id="rId3"/>
    <p:sldId id="282" r:id="rId4"/>
    <p:sldId id="291" r:id="rId5"/>
    <p:sldId id="284" r:id="rId6"/>
    <p:sldId id="286" r:id="rId7"/>
    <p:sldId id="287" r:id="rId8"/>
    <p:sldId id="290" r:id="rId9"/>
    <p:sldId id="283" r:id="rId10"/>
    <p:sldId id="285" r:id="rId11"/>
    <p:sldId id="289" r:id="rId12"/>
    <p:sldId id="294" r:id="rId13"/>
    <p:sldId id="292" r:id="rId14"/>
    <p:sldId id="293" r:id="rId15"/>
    <p:sldId id="258" r:id="rId16"/>
    <p:sldId id="259" r:id="rId17"/>
    <p:sldId id="261" r:id="rId18"/>
    <p:sldId id="268" r:id="rId19"/>
    <p:sldId id="269" r:id="rId20"/>
    <p:sldId id="264" r:id="rId21"/>
    <p:sldId id="265" r:id="rId22"/>
    <p:sldId id="267" r:id="rId23"/>
    <p:sldId id="295"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660"/>
  </p:normalViewPr>
  <p:slideViewPr>
    <p:cSldViewPr snapToGrid="0" showGuides="1">
      <p:cViewPr varScale="1">
        <p:scale>
          <a:sx n="42" d="100"/>
          <a:sy n="42" d="100"/>
        </p:scale>
        <p:origin x="94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F804F-116B-42A7-B5A1-00BE9C876401}" type="datetimeFigureOut">
              <a:rPr lang="nl-NL" smtClean="0"/>
              <a:t>3-10-2018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06CB6-DA80-4109-8D48-E9766D702E9B}" type="slidenum">
              <a:rPr lang="nl-NL" smtClean="0"/>
              <a:t>‹nr.›</a:t>
            </a:fld>
            <a:endParaRPr lang="nl-NL"/>
          </a:p>
        </p:txBody>
      </p:sp>
    </p:spTree>
    <p:extLst>
      <p:ext uri="{BB962C8B-B14F-4D97-AF65-F5344CB8AC3E}">
        <p14:creationId xmlns:p14="http://schemas.microsoft.com/office/powerpoint/2010/main" val="77863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Eerste 9 min kijken.</a:t>
            </a:r>
          </a:p>
          <a:p>
            <a:r>
              <a:rPr lang="nl-NL" sz="1200" kern="1200" dirty="0" smtClean="0">
                <a:solidFill>
                  <a:schemeClr val="tx1"/>
                </a:solidFill>
                <a:effectLst/>
                <a:latin typeface="+mn-lt"/>
                <a:ea typeface="+mn-ea"/>
                <a:cs typeface="+mn-cs"/>
              </a:rPr>
              <a:t>* 6”03-8”38 (Seksuele vrijheid-</a:t>
            </a:r>
            <a:r>
              <a:rPr lang="nl-NL" sz="1200" kern="1200" dirty="0" err="1" smtClean="0">
                <a:solidFill>
                  <a:schemeClr val="tx1"/>
                </a:solidFill>
                <a:effectLst/>
                <a:latin typeface="+mn-lt"/>
                <a:ea typeface="+mn-ea"/>
                <a:cs typeface="+mn-cs"/>
              </a:rPr>
              <a:t>vs</a:t>
            </a:r>
            <a:r>
              <a:rPr lang="nl-NL" sz="1200" kern="1200" dirty="0" smtClean="0">
                <a:solidFill>
                  <a:schemeClr val="tx1"/>
                </a:solidFill>
                <a:effectLst/>
                <a:latin typeface="+mn-lt"/>
                <a:ea typeface="+mn-ea"/>
                <a:cs typeface="+mn-cs"/>
              </a:rPr>
              <a:t> benepen burgermoraal)</a:t>
            </a:r>
          </a:p>
          <a:p>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21806CB6-DA80-4109-8D48-E9766D702E9B}" type="slidenum">
              <a:rPr lang="nl-NL" smtClean="0"/>
              <a:t>15</a:t>
            </a:fld>
            <a:endParaRPr lang="nl-NL"/>
          </a:p>
        </p:txBody>
      </p:sp>
    </p:spTree>
    <p:extLst>
      <p:ext uri="{BB962C8B-B14F-4D97-AF65-F5344CB8AC3E}">
        <p14:creationId xmlns:p14="http://schemas.microsoft.com/office/powerpoint/2010/main" val="3564096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nl-NL" smtClean="0"/>
              <a:t>Klik om de stijl te bewerken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1B25BDC-1D02-42CE-BA38-BD2BA90252CB}" type="datetimeFigureOut">
              <a:rPr lang="nl-NL" smtClean="0"/>
              <a:t>3-10-2018</a:t>
            </a:fld>
            <a:endParaRPr lang="nl-NL"/>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nl-NL"/>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C49D4F8-1242-413C-BDBA-74BEDCDB0E83}" type="slidenum">
              <a:rPr lang="nl-NL" smtClean="0"/>
              <a:t>‹nr.›</a:t>
            </a:fld>
            <a:endParaRPr lang="nl-NL"/>
          </a:p>
        </p:txBody>
      </p:sp>
    </p:spTree>
    <p:extLst>
      <p:ext uri="{BB962C8B-B14F-4D97-AF65-F5344CB8AC3E}">
        <p14:creationId xmlns:p14="http://schemas.microsoft.com/office/powerpoint/2010/main" val="7007576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1B25BDC-1D02-42CE-BA38-BD2BA90252CB}" type="datetimeFigureOut">
              <a:rPr lang="nl-NL" smtClean="0"/>
              <a:t>3-10-2018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49D4F8-1242-413C-BDBA-74BEDCDB0E83}" type="slidenum">
              <a:rPr lang="nl-NL" smtClean="0"/>
              <a:t>‹nr.›</a:t>
            </a:fld>
            <a:endParaRPr lang="nl-NL"/>
          </a:p>
        </p:txBody>
      </p:sp>
    </p:spTree>
    <p:extLst>
      <p:ext uri="{BB962C8B-B14F-4D97-AF65-F5344CB8AC3E}">
        <p14:creationId xmlns:p14="http://schemas.microsoft.com/office/powerpoint/2010/main" val="152969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1B25BDC-1D02-42CE-BA38-BD2BA90252CB}" type="datetimeFigureOut">
              <a:rPr lang="nl-NL" smtClean="0"/>
              <a:t>3-10-2018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49D4F8-1242-413C-BDBA-74BEDCDB0E83}" type="slidenum">
              <a:rPr lang="nl-NL" smtClean="0"/>
              <a:t>‹nr.›</a:t>
            </a:fld>
            <a:endParaRPr lang="nl-NL"/>
          </a:p>
        </p:txBody>
      </p:sp>
    </p:spTree>
    <p:extLst>
      <p:ext uri="{BB962C8B-B14F-4D97-AF65-F5344CB8AC3E}">
        <p14:creationId xmlns:p14="http://schemas.microsoft.com/office/powerpoint/2010/main" val="149194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1B25BDC-1D02-42CE-BA38-BD2BA90252CB}" type="datetimeFigureOut">
              <a:rPr lang="nl-NL" smtClean="0"/>
              <a:t>3-10-2018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C49D4F8-1242-413C-BDBA-74BEDCDB0E83}" type="slidenum">
              <a:rPr lang="nl-NL" smtClean="0"/>
              <a:t>‹nr.›</a:t>
            </a:fld>
            <a:endParaRPr lang="nl-NL"/>
          </a:p>
        </p:txBody>
      </p:sp>
    </p:spTree>
    <p:extLst>
      <p:ext uri="{BB962C8B-B14F-4D97-AF65-F5344CB8AC3E}">
        <p14:creationId xmlns:p14="http://schemas.microsoft.com/office/powerpoint/2010/main" val="359273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nl-NL" smtClean="0"/>
              <a:t>Klik om de stijl te bewerken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1B25BDC-1D02-42CE-BA38-BD2BA90252CB}" type="datetimeFigureOut">
              <a:rPr lang="nl-NL" smtClean="0"/>
              <a:t>3-10-2018</a:t>
            </a:fld>
            <a:endParaRPr lang="nl-NL"/>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nl-NL"/>
          </a:p>
        </p:txBody>
      </p:sp>
      <p:sp>
        <p:nvSpPr>
          <p:cNvPr id="6" name="Slide Number Placeholder 5"/>
          <p:cNvSpPr>
            <a:spLocks noGrp="1"/>
          </p:cNvSpPr>
          <p:nvPr>
            <p:ph type="sldNum" sz="quarter" idx="12"/>
          </p:nvPr>
        </p:nvSpPr>
        <p:spPr>
          <a:xfrm>
            <a:off x="8604504" y="5211060"/>
            <a:ext cx="2112264" cy="228600"/>
          </a:xfrm>
        </p:spPr>
        <p:txBody>
          <a:bodyPr/>
          <a:lstStyle/>
          <a:p>
            <a:fld id="{2C49D4F8-1242-413C-BDBA-74BEDCDB0E83}" type="slidenum">
              <a:rPr lang="nl-NL" smtClean="0"/>
              <a:t>‹nr.›</a:t>
            </a:fld>
            <a:endParaRPr lang="nl-NL"/>
          </a:p>
        </p:txBody>
      </p:sp>
    </p:spTree>
    <p:extLst>
      <p:ext uri="{BB962C8B-B14F-4D97-AF65-F5344CB8AC3E}">
        <p14:creationId xmlns:p14="http://schemas.microsoft.com/office/powerpoint/2010/main" val="16017989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1B25BDC-1D02-42CE-BA38-BD2BA90252CB}" type="datetimeFigureOut">
              <a:rPr lang="nl-NL" smtClean="0"/>
              <a:t>3-10-2018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C49D4F8-1242-413C-BDBA-74BEDCDB0E83}" type="slidenum">
              <a:rPr lang="nl-NL" smtClean="0"/>
              <a:t>‹nr.›</a:t>
            </a:fld>
            <a:endParaRPr lang="nl-NL"/>
          </a:p>
        </p:txBody>
      </p:sp>
    </p:spTree>
    <p:extLst>
      <p:ext uri="{BB962C8B-B14F-4D97-AF65-F5344CB8AC3E}">
        <p14:creationId xmlns:p14="http://schemas.microsoft.com/office/powerpoint/2010/main" val="217390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1B25BDC-1D02-42CE-BA38-BD2BA90252CB}" type="datetimeFigureOut">
              <a:rPr lang="nl-NL" smtClean="0"/>
              <a:t>3-10-2018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C49D4F8-1242-413C-BDBA-74BEDCDB0E83}" type="slidenum">
              <a:rPr lang="nl-NL" smtClean="0"/>
              <a:t>‹nr.›</a:t>
            </a:fld>
            <a:endParaRPr lang="nl-NL"/>
          </a:p>
        </p:txBody>
      </p:sp>
    </p:spTree>
    <p:extLst>
      <p:ext uri="{BB962C8B-B14F-4D97-AF65-F5344CB8AC3E}">
        <p14:creationId xmlns:p14="http://schemas.microsoft.com/office/powerpoint/2010/main" val="141836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1B25BDC-1D02-42CE-BA38-BD2BA90252CB}" type="datetimeFigureOut">
              <a:rPr lang="nl-NL" smtClean="0"/>
              <a:t>3-10-2018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C49D4F8-1242-413C-BDBA-74BEDCDB0E83}" type="slidenum">
              <a:rPr lang="nl-NL" smtClean="0"/>
              <a:t>‹nr.›</a:t>
            </a:fld>
            <a:endParaRPr lang="nl-NL"/>
          </a:p>
        </p:txBody>
      </p:sp>
    </p:spTree>
    <p:extLst>
      <p:ext uri="{BB962C8B-B14F-4D97-AF65-F5344CB8AC3E}">
        <p14:creationId xmlns:p14="http://schemas.microsoft.com/office/powerpoint/2010/main" val="52699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25BDC-1D02-42CE-BA38-BD2BA90252CB}" type="datetimeFigureOut">
              <a:rPr lang="nl-NL" smtClean="0"/>
              <a:t>3-10-2018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C49D4F8-1242-413C-BDBA-74BEDCDB0E83}" type="slidenum">
              <a:rPr lang="nl-NL" smtClean="0"/>
              <a:t>‹nr.›</a:t>
            </a:fld>
            <a:endParaRPr lang="nl-NL"/>
          </a:p>
        </p:txBody>
      </p:sp>
    </p:spTree>
    <p:extLst>
      <p:ext uri="{BB962C8B-B14F-4D97-AF65-F5344CB8AC3E}">
        <p14:creationId xmlns:p14="http://schemas.microsoft.com/office/powerpoint/2010/main" val="163897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nl-NL" smtClean="0"/>
              <a:t>Klik om de stijl te bewerken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8" name="Date Placeholder 7"/>
          <p:cNvSpPr>
            <a:spLocks noGrp="1"/>
          </p:cNvSpPr>
          <p:nvPr>
            <p:ph type="dt" sz="half" idx="10"/>
          </p:nvPr>
        </p:nvSpPr>
        <p:spPr/>
        <p:txBody>
          <a:bodyPr/>
          <a:lstStyle/>
          <a:p>
            <a:fld id="{41B25BDC-1D02-42CE-BA38-BD2BA90252CB}" type="datetimeFigureOut">
              <a:rPr lang="nl-NL" smtClean="0"/>
              <a:t>3-10-2018</a:t>
            </a:fld>
            <a:endParaRPr lang="nl-NL"/>
          </a:p>
        </p:txBody>
      </p:sp>
      <p:sp>
        <p:nvSpPr>
          <p:cNvPr id="9" name="Footer Placeholder 8"/>
          <p:cNvSpPr>
            <a:spLocks noGrp="1"/>
          </p:cNvSpPr>
          <p:nvPr>
            <p:ph type="ftr" sz="quarter" idx="11"/>
          </p:nvPr>
        </p:nvSpPr>
        <p:spPr/>
        <p:txBody>
          <a:bodyPr/>
          <a:lstStyle>
            <a:lvl1pPr algn="r">
              <a:defRPr/>
            </a:lvl1pPr>
          </a:lstStyle>
          <a:p>
            <a:endParaRPr lang="nl-NL"/>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2C49D4F8-1242-413C-BDBA-74BEDCDB0E83}" type="slidenum">
              <a:rPr lang="nl-NL" smtClean="0"/>
              <a:t>‹nr.›</a:t>
            </a:fld>
            <a:endParaRPr lang="nl-NL"/>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37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1B25BDC-1D02-42CE-BA38-BD2BA90252CB}" type="datetimeFigureOut">
              <a:rPr lang="nl-NL" smtClean="0"/>
              <a:t>3-10-2018</a:t>
            </a:fld>
            <a:endParaRPr lang="nl-NL"/>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nl-NL"/>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2C49D4F8-1242-413C-BDBA-74BEDCDB0E83}" type="slidenum">
              <a:rPr lang="nl-NL" smtClean="0"/>
              <a:t>‹nr.›</a:t>
            </a:fld>
            <a:endParaRPr lang="nl-NL"/>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092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1B25BDC-1D02-42CE-BA38-BD2BA90252CB}" type="datetimeFigureOut">
              <a:rPr lang="nl-NL" smtClean="0"/>
              <a:t>3-10-2018</a:t>
            </a:fld>
            <a:endParaRPr lang="nl-NL"/>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nl-NL"/>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C49D4F8-1242-413C-BDBA-74BEDCDB0E83}" type="slidenum">
              <a:rPr lang="nl-NL" smtClean="0"/>
              <a:t>‹nr.›</a:t>
            </a:fld>
            <a:endParaRPr lang="nl-NL"/>
          </a:p>
        </p:txBody>
      </p:sp>
    </p:spTree>
    <p:extLst>
      <p:ext uri="{BB962C8B-B14F-4D97-AF65-F5344CB8AC3E}">
        <p14:creationId xmlns:p14="http://schemas.microsoft.com/office/powerpoint/2010/main" val="27993232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zapp.nl/1738-welkom-in-de-jaren-60/gemist/VPWON_129046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Non-conformisme </a:t>
            </a:r>
            <a:endParaRPr lang="nl-NL" dirty="0"/>
          </a:p>
        </p:txBody>
      </p:sp>
      <p:sp>
        <p:nvSpPr>
          <p:cNvPr id="3" name="Ondertitel 2"/>
          <p:cNvSpPr>
            <a:spLocks noGrp="1"/>
          </p:cNvSpPr>
          <p:nvPr>
            <p:ph type="subTitle" idx="1"/>
          </p:nvPr>
        </p:nvSpPr>
        <p:spPr/>
        <p:txBody>
          <a:bodyPr>
            <a:noAutofit/>
          </a:bodyPr>
          <a:lstStyle/>
          <a:p>
            <a:r>
              <a:rPr lang="nl-NL" sz="2800" b="1" dirty="0" smtClean="0"/>
              <a:t>Les 2A </a:t>
            </a:r>
            <a:r>
              <a:rPr lang="nl-NL" sz="2800" b="1" i="1" dirty="0" smtClean="0"/>
              <a:t>Ik, Jan Cremer</a:t>
            </a:r>
            <a:endParaRPr lang="nl-NL" sz="2800" b="1" i="1" dirty="0"/>
          </a:p>
        </p:txBody>
      </p:sp>
    </p:spTree>
    <p:extLst>
      <p:ext uri="{BB962C8B-B14F-4D97-AF65-F5344CB8AC3E}">
        <p14:creationId xmlns:p14="http://schemas.microsoft.com/office/powerpoint/2010/main" val="3656621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Afbeelding 7</a:t>
            </a:r>
            <a:endParaRPr lang="nl-NL" dirty="0"/>
          </a:p>
        </p:txBody>
      </p:sp>
      <p:pic>
        <p:nvPicPr>
          <p:cNvPr id="4" name="Afbeelding 3"/>
          <p:cNvPicPr>
            <a:picLocks noChangeAspect="1"/>
          </p:cNvPicPr>
          <p:nvPr/>
        </p:nvPicPr>
        <p:blipFill>
          <a:blip r:embed="rId2"/>
          <a:stretch>
            <a:fillRect/>
          </a:stretch>
        </p:blipFill>
        <p:spPr>
          <a:xfrm>
            <a:off x="2597813" y="1915236"/>
            <a:ext cx="6400799" cy="3766781"/>
          </a:xfrm>
          <a:prstGeom prst="rect">
            <a:avLst/>
          </a:prstGeom>
        </p:spPr>
      </p:pic>
    </p:spTree>
    <p:extLst>
      <p:ext uri="{BB962C8B-B14F-4D97-AF65-F5344CB8AC3E}">
        <p14:creationId xmlns:p14="http://schemas.microsoft.com/office/powerpoint/2010/main" val="144632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Afbeelding 8</a:t>
            </a:r>
            <a:endParaRPr lang="nl-NL" dirty="0"/>
          </a:p>
        </p:txBody>
      </p:sp>
      <p:pic>
        <p:nvPicPr>
          <p:cNvPr id="3" name="Afbeelding 2"/>
          <p:cNvPicPr>
            <a:picLocks noChangeAspect="1"/>
          </p:cNvPicPr>
          <p:nvPr/>
        </p:nvPicPr>
        <p:blipFill>
          <a:blip r:embed="rId2"/>
          <a:stretch>
            <a:fillRect/>
          </a:stretch>
        </p:blipFill>
        <p:spPr>
          <a:xfrm>
            <a:off x="2400111" y="2014194"/>
            <a:ext cx="7151426" cy="4285396"/>
          </a:xfrm>
          <a:prstGeom prst="rect">
            <a:avLst/>
          </a:prstGeom>
        </p:spPr>
      </p:pic>
    </p:spTree>
    <p:extLst>
      <p:ext uri="{BB962C8B-B14F-4D97-AF65-F5344CB8AC3E}">
        <p14:creationId xmlns:p14="http://schemas.microsoft.com/office/powerpoint/2010/main" val="2061690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169920" y="502920"/>
            <a:ext cx="5852160" cy="5852160"/>
          </a:xfrm>
          <a:prstGeom prst="rect">
            <a:avLst/>
          </a:prstGeom>
        </p:spPr>
      </p:pic>
    </p:spTree>
    <p:extLst>
      <p:ext uri="{BB962C8B-B14F-4D97-AF65-F5344CB8AC3E}">
        <p14:creationId xmlns:p14="http://schemas.microsoft.com/office/powerpoint/2010/main" val="214352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 name="Afbeelding 2"/>
          <p:cNvPicPr>
            <a:picLocks noChangeAspect="1"/>
          </p:cNvPicPr>
          <p:nvPr/>
        </p:nvPicPr>
        <p:blipFill>
          <a:blip r:embed="rId2"/>
          <a:stretch>
            <a:fillRect/>
          </a:stretch>
        </p:blipFill>
        <p:spPr>
          <a:xfrm>
            <a:off x="2634018" y="1214651"/>
            <a:ext cx="6127845" cy="4664409"/>
          </a:xfrm>
          <a:prstGeom prst="rect">
            <a:avLst/>
          </a:prstGeom>
        </p:spPr>
      </p:pic>
    </p:spTree>
    <p:extLst>
      <p:ext uri="{BB962C8B-B14F-4D97-AF65-F5344CB8AC3E}">
        <p14:creationId xmlns:p14="http://schemas.microsoft.com/office/powerpoint/2010/main" val="3339605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tijdsperiode jaren 60</a:t>
            </a:r>
            <a:endParaRPr lang="nl-NL" dirty="0"/>
          </a:p>
        </p:txBody>
      </p:sp>
      <p:sp>
        <p:nvSpPr>
          <p:cNvPr id="3" name="Tijdelijke aanduiding voor inhoud 2"/>
          <p:cNvSpPr>
            <a:spLocks noGrp="1"/>
          </p:cNvSpPr>
          <p:nvPr>
            <p:ph idx="1"/>
          </p:nvPr>
        </p:nvSpPr>
        <p:spPr/>
        <p:txBody>
          <a:bodyPr>
            <a:normAutofit/>
          </a:bodyPr>
          <a:lstStyle/>
          <a:p>
            <a:r>
              <a:rPr lang="nl-NL" sz="2800" dirty="0" smtClean="0"/>
              <a:t>Elke afbeelding betreft een belangrijk persoon of invloedrijke gebeurtenis in de jaren 60. Zoek uit welke persoon of gebeurtenis hoort bij de plaatjes. </a:t>
            </a:r>
            <a:br>
              <a:rPr lang="nl-NL" sz="2800" dirty="0" smtClean="0"/>
            </a:br>
            <a:r>
              <a:rPr lang="nl-NL" sz="2800" dirty="0" smtClean="0"/>
              <a:t>Groepjes van 4.</a:t>
            </a:r>
            <a:endParaRPr lang="nl-NL" sz="2800" dirty="0"/>
          </a:p>
        </p:txBody>
      </p:sp>
    </p:spTree>
    <p:extLst>
      <p:ext uri="{BB962C8B-B14F-4D97-AF65-F5344CB8AC3E}">
        <p14:creationId xmlns:p14="http://schemas.microsoft.com/office/powerpoint/2010/main" val="334287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7300" b="1" cap="none" spc="0" dirty="0" smtClean="0">
                <a:ln w="6600">
                  <a:solidFill>
                    <a:schemeClr val="accent2"/>
                  </a:solidFill>
                  <a:prstDash val="solid"/>
                </a:ln>
                <a:solidFill>
                  <a:srgbClr val="FFFFFF"/>
                </a:solidFill>
                <a:effectLst>
                  <a:outerShdw dist="38100" dir="2700000" algn="tl" rotWithShape="0">
                    <a:schemeClr val="accent2"/>
                  </a:outerShdw>
                </a:effectLst>
              </a:rPr>
              <a:t>Welkom in de jaren 60</a:t>
            </a:r>
            <a:r>
              <a:rPr lang="nl-NL" b="1" cap="none" spc="0" dirty="0" smtClean="0">
                <a:ln w="6600">
                  <a:solidFill>
                    <a:schemeClr val="accent2"/>
                  </a:solidFill>
                  <a:prstDash val="solid"/>
                </a:ln>
                <a:solidFill>
                  <a:srgbClr val="FFFFFF"/>
                </a:solidFill>
                <a:effectLst>
                  <a:outerShdw dist="38100" dir="2700000" algn="tl" rotWithShape="0">
                    <a:schemeClr val="accent2"/>
                  </a:outerShdw>
                </a:effectLst>
              </a:rPr>
              <a:t/>
            </a:r>
            <a:br>
              <a:rPr lang="nl-NL" b="1" cap="none" spc="0" dirty="0" smtClean="0">
                <a:ln w="6600">
                  <a:solidFill>
                    <a:schemeClr val="accent2"/>
                  </a:solidFill>
                  <a:prstDash val="solid"/>
                </a:ln>
                <a:solidFill>
                  <a:srgbClr val="FFFFFF"/>
                </a:solidFill>
                <a:effectLst>
                  <a:outerShdw dist="38100" dir="2700000" algn="tl" rotWithShape="0">
                    <a:schemeClr val="accent2"/>
                  </a:outerShdw>
                </a:effectLst>
              </a:rPr>
            </a:br>
            <a:endParaRPr lang="nl-NL" b="1" dirty="0"/>
          </a:p>
        </p:txBody>
      </p:sp>
      <p:sp>
        <p:nvSpPr>
          <p:cNvPr id="3" name="Tijdelijke aanduiding voor inhoud 2"/>
          <p:cNvSpPr>
            <a:spLocks noGrp="1"/>
          </p:cNvSpPr>
          <p:nvPr>
            <p:ph idx="1"/>
          </p:nvPr>
        </p:nvSpPr>
        <p:spPr/>
        <p:txBody>
          <a:bodyPr/>
          <a:lstStyle/>
          <a:p>
            <a:pPr marL="0" indent="0">
              <a:buNone/>
            </a:pPr>
            <a:r>
              <a:rPr lang="nl-NL" sz="2800" dirty="0" smtClean="0"/>
              <a:t>Welke </a:t>
            </a:r>
            <a:r>
              <a:rPr lang="nl-NL" sz="2800" dirty="0"/>
              <a:t>als ‘typisch jaren 60’ bekendstaande elementen kun je aanwijzen </a:t>
            </a:r>
            <a:r>
              <a:rPr lang="nl-NL" sz="2800" dirty="0" smtClean="0"/>
              <a:t>in het volgende fragment?</a:t>
            </a:r>
            <a:endParaRPr lang="nl-NL" sz="2800" u="sng" dirty="0">
              <a:hlinkClick r:id="rId3"/>
            </a:endParaRPr>
          </a:p>
          <a:p>
            <a:endParaRPr lang="nl-NL" u="sng" dirty="0" smtClean="0">
              <a:hlinkClick r:id="rId3"/>
            </a:endParaRPr>
          </a:p>
          <a:p>
            <a:endParaRPr lang="nl-NL" u="sng" dirty="0">
              <a:hlinkClick r:id="rId3"/>
            </a:endParaRPr>
          </a:p>
          <a:p>
            <a:pPr marL="0" indent="0">
              <a:buNone/>
            </a:pPr>
            <a:r>
              <a:rPr lang="nl-NL" u="sng" dirty="0" smtClean="0">
                <a:hlinkClick r:id="rId3"/>
              </a:rPr>
              <a:t>https</a:t>
            </a:r>
            <a:r>
              <a:rPr lang="nl-NL" u="sng" dirty="0">
                <a:hlinkClick r:id="rId3"/>
              </a:rPr>
              <a:t>://www.zapp.nl/1738-welkom-in-de-jaren-60/gemist/VPWON_1290469</a:t>
            </a:r>
            <a:endParaRPr lang="nl-NL" dirty="0"/>
          </a:p>
        </p:txBody>
      </p:sp>
    </p:spTree>
    <p:extLst>
      <p:ext uri="{BB962C8B-B14F-4D97-AF65-F5344CB8AC3E}">
        <p14:creationId xmlns:p14="http://schemas.microsoft.com/office/powerpoint/2010/main" val="3464642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Non-conformisme</a:t>
            </a:r>
            <a:endParaRPr lang="nl-NL" dirty="0"/>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195553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890011" y="411480"/>
            <a:ext cx="4411979" cy="6035040"/>
          </a:xfrm>
          <a:prstGeom prst="rect">
            <a:avLst/>
          </a:prstGeom>
        </p:spPr>
      </p:pic>
    </p:spTree>
    <p:extLst>
      <p:ext uri="{BB962C8B-B14F-4D97-AF65-F5344CB8AC3E}">
        <p14:creationId xmlns:p14="http://schemas.microsoft.com/office/powerpoint/2010/main" val="3358393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dirty="0" smtClean="0"/>
              <a:t>Opdracht tekstfragmenten </a:t>
            </a:r>
            <a:br>
              <a:rPr lang="nl-NL" dirty="0" smtClean="0"/>
            </a:br>
            <a:r>
              <a:rPr lang="nl-NL" i="1" dirty="0" smtClean="0"/>
              <a:t>Ik Jan Cremer</a:t>
            </a:r>
            <a:endParaRPr lang="nl-NL" i="1" dirty="0"/>
          </a:p>
        </p:txBody>
      </p:sp>
      <p:sp>
        <p:nvSpPr>
          <p:cNvPr id="3" name="Tijdelijke aanduiding voor inhoud 2"/>
          <p:cNvSpPr>
            <a:spLocks noGrp="1"/>
          </p:cNvSpPr>
          <p:nvPr>
            <p:ph idx="1"/>
          </p:nvPr>
        </p:nvSpPr>
        <p:spPr/>
        <p:txBody>
          <a:bodyPr/>
          <a:lstStyle/>
          <a:p>
            <a:r>
              <a:rPr lang="nl-NL" sz="3200" dirty="0" smtClean="0"/>
              <a:t>Lees de uitgedeelde fragmenten </a:t>
            </a:r>
            <a:r>
              <a:rPr lang="nl-NL" sz="3200" dirty="0"/>
              <a:t>uit </a:t>
            </a:r>
            <a:r>
              <a:rPr lang="nl-NL" sz="3200" i="1" dirty="0"/>
              <a:t>Ik Jan Cremer</a:t>
            </a:r>
            <a:r>
              <a:rPr lang="nl-NL" sz="3200" dirty="0"/>
              <a:t> en schrijf kort je eerste reactie op per fragment</a:t>
            </a:r>
            <a:r>
              <a:rPr lang="nl-NL" dirty="0" smtClean="0"/>
              <a:t>. </a:t>
            </a:r>
            <a:endParaRPr lang="nl-NL" dirty="0"/>
          </a:p>
          <a:p>
            <a:endParaRPr lang="nl-NL" dirty="0"/>
          </a:p>
        </p:txBody>
      </p:sp>
    </p:spTree>
    <p:extLst>
      <p:ext uri="{BB962C8B-B14F-4D97-AF65-F5344CB8AC3E}">
        <p14:creationId xmlns:p14="http://schemas.microsoft.com/office/powerpoint/2010/main" val="2481445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Reacties?</a:t>
            </a:r>
            <a:endParaRPr lang="nl-NL" dirty="0"/>
          </a:p>
        </p:txBody>
      </p:sp>
      <p:sp>
        <p:nvSpPr>
          <p:cNvPr id="3" name="Tijdelijke aanduiding voor inhoud 2"/>
          <p:cNvSpPr>
            <a:spLocks noGrp="1"/>
          </p:cNvSpPr>
          <p:nvPr>
            <p:ph idx="1"/>
          </p:nvPr>
        </p:nvSpPr>
        <p:spPr/>
        <p:txBody>
          <a:bodyPr>
            <a:normAutofit/>
          </a:bodyPr>
          <a:lstStyle/>
          <a:p>
            <a:r>
              <a:rPr lang="nl-NL" sz="3600" dirty="0"/>
              <a:t>H</a:t>
            </a:r>
            <a:r>
              <a:rPr lang="nl-NL" sz="3600" dirty="0" smtClean="0"/>
              <a:t>oe zullen </a:t>
            </a:r>
            <a:r>
              <a:rPr lang="nl-NL" sz="3600" dirty="0"/>
              <a:t>de reacties destijds geweest </a:t>
            </a:r>
            <a:r>
              <a:rPr lang="nl-NL" sz="3600" dirty="0" smtClean="0"/>
              <a:t>zijn, denk je?</a:t>
            </a:r>
            <a:endParaRPr lang="nl-NL" sz="3600" dirty="0"/>
          </a:p>
        </p:txBody>
      </p:sp>
    </p:spTree>
    <p:extLst>
      <p:ext uri="{BB962C8B-B14F-4D97-AF65-F5344CB8AC3E}">
        <p14:creationId xmlns:p14="http://schemas.microsoft.com/office/powerpoint/2010/main" val="2608431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 2a</a:t>
            </a:r>
            <a:endParaRPr lang="nl-NL" dirty="0"/>
          </a:p>
        </p:txBody>
      </p:sp>
      <p:sp>
        <p:nvSpPr>
          <p:cNvPr id="3" name="Tijdelijke aanduiding voor tekst 2"/>
          <p:cNvSpPr>
            <a:spLocks noGrp="1"/>
          </p:cNvSpPr>
          <p:nvPr>
            <p:ph type="body" idx="1"/>
          </p:nvPr>
        </p:nvSpPr>
        <p:spPr/>
        <p:txBody>
          <a:bodyPr>
            <a:noAutofit/>
          </a:bodyPr>
          <a:lstStyle/>
          <a:p>
            <a:r>
              <a:rPr lang="nl-NL" sz="4000" b="1" i="1" dirty="0" smtClean="0"/>
              <a:t>Ik, Jan Cremer</a:t>
            </a:r>
            <a:endParaRPr lang="nl-NL" sz="4000" b="1" i="1" dirty="0"/>
          </a:p>
        </p:txBody>
      </p:sp>
    </p:spTree>
    <p:extLst>
      <p:ext uri="{BB962C8B-B14F-4D97-AF65-F5344CB8AC3E}">
        <p14:creationId xmlns:p14="http://schemas.microsoft.com/office/powerpoint/2010/main" val="652729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574014"/>
            <a:ext cx="10058400" cy="1371600"/>
          </a:xfrm>
        </p:spPr>
        <p:txBody>
          <a:bodyPr/>
          <a:lstStyle/>
          <a:p>
            <a:r>
              <a:rPr lang="nl-NL" dirty="0" smtClean="0"/>
              <a:t>Reacties!</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2895600" y="1945614"/>
            <a:ext cx="5608320" cy="3934751"/>
          </a:xfrm>
          <a:prstGeom prst="rect">
            <a:avLst/>
          </a:prstGeom>
        </p:spPr>
      </p:pic>
    </p:spTree>
    <p:extLst>
      <p:ext uri="{BB962C8B-B14F-4D97-AF65-F5344CB8AC3E}">
        <p14:creationId xmlns:p14="http://schemas.microsoft.com/office/powerpoint/2010/main" val="2833921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Recensies</a:t>
            </a:r>
            <a:endParaRPr lang="nl-NL" dirty="0"/>
          </a:p>
        </p:txBody>
      </p:sp>
      <p:sp>
        <p:nvSpPr>
          <p:cNvPr id="3" name="Tijdelijke aanduiding voor inhoud 2"/>
          <p:cNvSpPr>
            <a:spLocks noGrp="1"/>
          </p:cNvSpPr>
          <p:nvPr>
            <p:ph idx="1"/>
          </p:nvPr>
        </p:nvSpPr>
        <p:spPr/>
        <p:txBody>
          <a:bodyPr>
            <a:noAutofit/>
          </a:bodyPr>
          <a:lstStyle/>
          <a:p>
            <a:pPr marL="0" indent="0">
              <a:buNone/>
            </a:pPr>
            <a:r>
              <a:rPr lang="nl-NL" sz="2800" dirty="0"/>
              <a:t>“Jan Cremer hoort in een kliniek thuis of in een tuchthuis. Dat moeten beter bevoegden maar uitmaken. Maar hij hoort zeker niet in staat gesteld te worden, zijn smerigheden en zijn smerige dagdromen in druk te geven</a:t>
            </a:r>
            <a:r>
              <a:rPr lang="nl-NL" sz="2800" dirty="0" smtClean="0"/>
              <a:t>”.</a:t>
            </a:r>
          </a:p>
          <a:p>
            <a:pPr marL="0" indent="0">
              <a:buNone/>
            </a:pPr>
            <a:r>
              <a:rPr lang="nl-NL" sz="2800" dirty="0" smtClean="0"/>
              <a:t>J. van </a:t>
            </a:r>
            <a:r>
              <a:rPr lang="nl-NL" sz="2800" dirty="0" err="1" smtClean="0"/>
              <a:t>Doorne</a:t>
            </a:r>
            <a:r>
              <a:rPr lang="nl-NL" sz="2800" dirty="0" smtClean="0"/>
              <a:t> in </a:t>
            </a:r>
            <a:r>
              <a:rPr lang="nl-NL" sz="2800" i="1" dirty="0" smtClean="0"/>
              <a:t>Trouw</a:t>
            </a:r>
            <a:r>
              <a:rPr lang="nl-NL" sz="2800" dirty="0" smtClean="0"/>
              <a:t>.</a:t>
            </a:r>
            <a:endParaRPr lang="nl-NL" sz="2800" dirty="0"/>
          </a:p>
        </p:txBody>
      </p:sp>
    </p:spTree>
    <p:extLst>
      <p:ext uri="{BB962C8B-B14F-4D97-AF65-F5344CB8AC3E}">
        <p14:creationId xmlns:p14="http://schemas.microsoft.com/office/powerpoint/2010/main" val="624339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34440" y="1582341"/>
            <a:ext cx="9326880" cy="4524315"/>
          </a:xfrm>
          <a:prstGeom prst="rect">
            <a:avLst/>
          </a:prstGeom>
        </p:spPr>
        <p:txBody>
          <a:bodyPr wrap="square">
            <a:spAutoFit/>
          </a:bodyPr>
          <a:lstStyle/>
          <a:p>
            <a:r>
              <a:rPr lang="nl-NL" sz="2400" dirty="0" smtClean="0">
                <a:solidFill>
                  <a:srgbClr val="111111"/>
                </a:solidFill>
                <a:latin typeface="+mj-lt"/>
              </a:rPr>
              <a:t>“Een soort moderne schelmenroman. Het feit dat de hierin verwerkte avonturen en relazen grotendeels het resultaat van fantasie zijn, maakt ze niet onschuldiger. Ik bedoel hier niet de seksuele grootspraak en de ruige terminologie die weinig verassend hebben kunnen, maar vooral de onverholen lijnrecht sadistische ontboezemingen, die op een dusdanig fascistische geestesgesteldheid wijzen, dat men niet anders meer kan constateren dan dat De Bezige Bij, die met dit werk haar fonds gemeend heeft te moeten verrijken, van de ondergrondse in de onderwereld is beland.” </a:t>
            </a:r>
          </a:p>
          <a:p>
            <a:r>
              <a:rPr lang="nl-NL" sz="2400" dirty="0" smtClean="0">
                <a:latin typeface="+mj-lt"/>
              </a:rPr>
              <a:t/>
            </a:r>
            <a:br>
              <a:rPr lang="nl-NL" sz="2400" dirty="0" smtClean="0">
                <a:latin typeface="+mj-lt"/>
              </a:rPr>
            </a:br>
            <a:r>
              <a:rPr lang="nl-NL" sz="2400" dirty="0" smtClean="0">
                <a:solidFill>
                  <a:srgbClr val="111111"/>
                </a:solidFill>
                <a:latin typeface="+mj-lt"/>
              </a:rPr>
              <a:t>Pierre H. Dubois in Het Vaderland.</a:t>
            </a:r>
            <a:endParaRPr lang="nl-NL" sz="2400" dirty="0">
              <a:latin typeface="+mj-lt"/>
            </a:endParaRPr>
          </a:p>
        </p:txBody>
      </p:sp>
    </p:spTree>
    <p:extLst>
      <p:ext uri="{BB962C8B-B14F-4D97-AF65-F5344CB8AC3E}">
        <p14:creationId xmlns:p14="http://schemas.microsoft.com/office/powerpoint/2010/main" val="4091818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sz="3600" dirty="0"/>
              <a:t>Hoe zou men nu </a:t>
            </a:r>
            <a:r>
              <a:rPr lang="nl-NL" sz="3600" dirty="0" smtClean="0"/>
              <a:t>op </a:t>
            </a:r>
            <a:r>
              <a:rPr lang="nl-NL" sz="3600" dirty="0"/>
              <a:t>een dergelijke roman </a:t>
            </a:r>
            <a:br>
              <a:rPr lang="nl-NL" sz="3600" dirty="0"/>
            </a:br>
            <a:r>
              <a:rPr lang="nl-NL" sz="3600" dirty="0"/>
              <a:t>reageren? </a:t>
            </a:r>
            <a:br>
              <a:rPr lang="nl-NL" sz="3600" dirty="0"/>
            </a:br>
            <a:r>
              <a:rPr lang="nl-NL" sz="3600" dirty="0" smtClean="0"/>
              <a:t>&gt; Denk aan de inhoud van de reacties en aan het medium. Heeft het medium invloed op de inhoud van de boodschap?</a:t>
            </a:r>
            <a:endParaRPr lang="nl-NL" sz="3600" dirty="0"/>
          </a:p>
          <a:p>
            <a:endParaRPr lang="nl-NL" dirty="0"/>
          </a:p>
        </p:txBody>
      </p:sp>
    </p:spTree>
    <p:extLst>
      <p:ext uri="{BB962C8B-B14F-4D97-AF65-F5344CB8AC3E}">
        <p14:creationId xmlns:p14="http://schemas.microsoft.com/office/powerpoint/2010/main" val="94795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dirty="0" smtClean="0"/>
              <a:t>Bekijk de volgende plaatjes.</a:t>
            </a:r>
            <a:br>
              <a:rPr lang="nl-NL" dirty="0" smtClean="0"/>
            </a:br>
            <a:r>
              <a:rPr lang="nl-NL" dirty="0" smtClean="0"/>
              <a:t>Welke tijd is dit?</a:t>
            </a:r>
            <a:endParaRPr lang="nl-NL" dirty="0"/>
          </a:p>
        </p:txBody>
      </p:sp>
    </p:spTree>
    <p:extLst>
      <p:ext uri="{BB962C8B-B14F-4D97-AF65-F5344CB8AC3E}">
        <p14:creationId xmlns:p14="http://schemas.microsoft.com/office/powerpoint/2010/main" val="354060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332095" y="2547440"/>
            <a:ext cx="5058770" cy="3730530"/>
          </a:xfrm>
          <a:prstGeom prst="rect">
            <a:avLst/>
          </a:prstGeom>
        </p:spPr>
      </p:pic>
      <p:sp>
        <p:nvSpPr>
          <p:cNvPr id="2" name="Titel 1"/>
          <p:cNvSpPr>
            <a:spLocks noGrp="1"/>
          </p:cNvSpPr>
          <p:nvPr>
            <p:ph type="title"/>
          </p:nvPr>
        </p:nvSpPr>
        <p:spPr>
          <a:xfrm>
            <a:off x="1066800" y="1787856"/>
            <a:ext cx="10058400" cy="226337"/>
          </a:xfrm>
        </p:spPr>
        <p:txBody>
          <a:bodyPr>
            <a:normAutofit fontScale="90000"/>
          </a:bodyPr>
          <a:lstStyle/>
          <a:p>
            <a:r>
              <a:rPr lang="nl-NL" dirty="0" smtClean="0"/>
              <a:t>Afbeelding 1</a:t>
            </a:r>
            <a:endParaRPr lang="nl-NL" dirty="0"/>
          </a:p>
        </p:txBody>
      </p:sp>
      <p:pic>
        <p:nvPicPr>
          <p:cNvPr id="4" name="Afbeelding 3"/>
          <p:cNvPicPr>
            <a:picLocks noChangeAspect="1"/>
          </p:cNvPicPr>
          <p:nvPr/>
        </p:nvPicPr>
        <p:blipFill>
          <a:blip r:embed="rId3"/>
          <a:stretch>
            <a:fillRect/>
          </a:stretch>
        </p:blipFill>
        <p:spPr>
          <a:xfrm>
            <a:off x="8801671" y="755816"/>
            <a:ext cx="3238500" cy="4848225"/>
          </a:xfrm>
          <a:prstGeom prst="rect">
            <a:avLst/>
          </a:prstGeom>
        </p:spPr>
      </p:pic>
      <p:pic>
        <p:nvPicPr>
          <p:cNvPr id="5" name="Afbeelding 4"/>
          <p:cNvPicPr>
            <a:picLocks noChangeAspect="1"/>
          </p:cNvPicPr>
          <p:nvPr/>
        </p:nvPicPr>
        <p:blipFill>
          <a:blip r:embed="rId4"/>
          <a:stretch>
            <a:fillRect/>
          </a:stretch>
        </p:blipFill>
        <p:spPr>
          <a:xfrm>
            <a:off x="4681182" y="3179929"/>
            <a:ext cx="3009902" cy="3370352"/>
          </a:xfrm>
          <a:prstGeom prst="rect">
            <a:avLst/>
          </a:prstGeom>
        </p:spPr>
      </p:pic>
    </p:spTree>
    <p:extLst>
      <p:ext uri="{BB962C8B-B14F-4D97-AF65-F5344CB8AC3E}">
        <p14:creationId xmlns:p14="http://schemas.microsoft.com/office/powerpoint/2010/main" val="923919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Afbeelding 2</a:t>
            </a:r>
            <a:endParaRPr lang="nl-NL" dirty="0"/>
          </a:p>
        </p:txBody>
      </p:sp>
      <p:pic>
        <p:nvPicPr>
          <p:cNvPr id="3" name="Afbeelding 2"/>
          <p:cNvPicPr>
            <a:picLocks noChangeAspect="1"/>
          </p:cNvPicPr>
          <p:nvPr/>
        </p:nvPicPr>
        <p:blipFill>
          <a:blip r:embed="rId2"/>
          <a:stretch>
            <a:fillRect/>
          </a:stretch>
        </p:blipFill>
        <p:spPr>
          <a:xfrm>
            <a:off x="2784143" y="1678675"/>
            <a:ext cx="5927962" cy="3916908"/>
          </a:xfrm>
          <a:prstGeom prst="rect">
            <a:avLst/>
          </a:prstGeom>
        </p:spPr>
      </p:pic>
    </p:spTree>
    <p:extLst>
      <p:ext uri="{BB962C8B-B14F-4D97-AF65-F5344CB8AC3E}">
        <p14:creationId xmlns:p14="http://schemas.microsoft.com/office/powerpoint/2010/main" val="2886243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Afbeelding 3</a:t>
            </a:r>
            <a:endParaRPr lang="nl-NL" dirty="0"/>
          </a:p>
        </p:txBody>
      </p:sp>
      <p:pic>
        <p:nvPicPr>
          <p:cNvPr id="3" name="Afbeelding 2"/>
          <p:cNvPicPr>
            <a:picLocks noChangeAspect="1"/>
          </p:cNvPicPr>
          <p:nvPr/>
        </p:nvPicPr>
        <p:blipFill>
          <a:blip r:embed="rId2"/>
          <a:stretch>
            <a:fillRect/>
          </a:stretch>
        </p:blipFill>
        <p:spPr>
          <a:xfrm>
            <a:off x="2470245" y="1815152"/>
            <a:ext cx="6100549" cy="3985147"/>
          </a:xfrm>
          <a:prstGeom prst="rect">
            <a:avLst/>
          </a:prstGeom>
        </p:spPr>
      </p:pic>
    </p:spTree>
    <p:extLst>
      <p:ext uri="{BB962C8B-B14F-4D97-AF65-F5344CB8AC3E}">
        <p14:creationId xmlns:p14="http://schemas.microsoft.com/office/powerpoint/2010/main" val="2680024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Afbeelding 4</a:t>
            </a:r>
            <a:endParaRPr lang="nl-NL" dirty="0"/>
          </a:p>
        </p:txBody>
      </p:sp>
      <p:pic>
        <p:nvPicPr>
          <p:cNvPr id="3" name="Afbeelding 2"/>
          <p:cNvPicPr>
            <a:picLocks noChangeAspect="1"/>
          </p:cNvPicPr>
          <p:nvPr/>
        </p:nvPicPr>
        <p:blipFill>
          <a:blip r:embed="rId2"/>
          <a:stretch>
            <a:fillRect/>
          </a:stretch>
        </p:blipFill>
        <p:spPr>
          <a:xfrm>
            <a:off x="2429302" y="1651379"/>
            <a:ext cx="6373504" cy="3821373"/>
          </a:xfrm>
          <a:prstGeom prst="rect">
            <a:avLst/>
          </a:prstGeom>
        </p:spPr>
      </p:pic>
    </p:spTree>
    <p:extLst>
      <p:ext uri="{BB962C8B-B14F-4D97-AF65-F5344CB8AC3E}">
        <p14:creationId xmlns:p14="http://schemas.microsoft.com/office/powerpoint/2010/main" val="2594864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Afbeelding 5</a:t>
            </a:r>
            <a:endParaRPr lang="nl-NL" dirty="0"/>
          </a:p>
        </p:txBody>
      </p:sp>
      <p:pic>
        <p:nvPicPr>
          <p:cNvPr id="3" name="Afbeelding 2"/>
          <p:cNvPicPr>
            <a:picLocks noChangeAspect="1"/>
          </p:cNvPicPr>
          <p:nvPr/>
        </p:nvPicPr>
        <p:blipFill>
          <a:blip r:embed="rId2"/>
          <a:stretch>
            <a:fillRect/>
          </a:stretch>
        </p:blipFill>
        <p:spPr>
          <a:xfrm>
            <a:off x="2593074" y="1787857"/>
            <a:ext cx="6755642" cy="4435522"/>
          </a:xfrm>
          <a:prstGeom prst="rect">
            <a:avLst/>
          </a:prstGeom>
        </p:spPr>
      </p:pic>
    </p:spTree>
    <p:extLst>
      <p:ext uri="{BB962C8B-B14F-4D97-AF65-F5344CB8AC3E}">
        <p14:creationId xmlns:p14="http://schemas.microsoft.com/office/powerpoint/2010/main" val="1707669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Afbeelding 6</a:t>
            </a:r>
            <a:endParaRPr lang="nl-NL" dirty="0"/>
          </a:p>
        </p:txBody>
      </p:sp>
      <p:pic>
        <p:nvPicPr>
          <p:cNvPr id="3" name="Afbeelding 2"/>
          <p:cNvPicPr>
            <a:picLocks noChangeAspect="1"/>
          </p:cNvPicPr>
          <p:nvPr/>
        </p:nvPicPr>
        <p:blipFill>
          <a:blip r:embed="rId2"/>
          <a:stretch>
            <a:fillRect/>
          </a:stretch>
        </p:blipFill>
        <p:spPr>
          <a:xfrm>
            <a:off x="3264657" y="1673936"/>
            <a:ext cx="6086901" cy="5049671"/>
          </a:xfrm>
          <a:prstGeom prst="rect">
            <a:avLst/>
          </a:prstGeom>
        </p:spPr>
      </p:pic>
    </p:spTree>
    <p:extLst>
      <p:ext uri="{BB962C8B-B14F-4D97-AF65-F5344CB8AC3E}">
        <p14:creationId xmlns:p14="http://schemas.microsoft.com/office/powerpoint/2010/main" val="2013465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ep">
  <a:themeElements>
    <a:clrScheme name="Zeep">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Zeep">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eep">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395</TotalTime>
  <Words>290</Words>
  <Application>Microsoft Office PowerPoint</Application>
  <PresentationFormat>Breedbeeld</PresentationFormat>
  <Paragraphs>35</Paragraphs>
  <Slides>23</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Calibri</vt:lpstr>
      <vt:lpstr>Century Gothic</vt:lpstr>
      <vt:lpstr>Garamond</vt:lpstr>
      <vt:lpstr>Zeep</vt:lpstr>
      <vt:lpstr>Non-conformisme </vt:lpstr>
      <vt:lpstr>Les 2a</vt:lpstr>
      <vt:lpstr>Bekijk de volgende plaatjes. Welke tijd is dit?</vt:lpstr>
      <vt:lpstr>Afbeelding 1</vt:lpstr>
      <vt:lpstr>Afbeelding 2</vt:lpstr>
      <vt:lpstr>Afbeelding 3</vt:lpstr>
      <vt:lpstr>Afbeelding 4</vt:lpstr>
      <vt:lpstr>Afbeelding 5</vt:lpstr>
      <vt:lpstr>Afbeelding 6</vt:lpstr>
      <vt:lpstr>Afbeelding 7</vt:lpstr>
      <vt:lpstr>Afbeelding 8</vt:lpstr>
      <vt:lpstr>PowerPoint-presentatie</vt:lpstr>
      <vt:lpstr>PowerPoint-presentatie</vt:lpstr>
      <vt:lpstr>Opdracht tijdsperiode jaren 60</vt:lpstr>
      <vt:lpstr>Welkom in de jaren 60 </vt:lpstr>
      <vt:lpstr>Non-conformisme</vt:lpstr>
      <vt:lpstr>PowerPoint-presentatie</vt:lpstr>
      <vt:lpstr>Opdracht tekstfragmenten  Ik Jan Cremer</vt:lpstr>
      <vt:lpstr>Reacties?</vt:lpstr>
      <vt:lpstr>Reacties!</vt:lpstr>
      <vt:lpstr>Recensies</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Nonconformisme</dc:title>
  <dc:creator>mira beukering</dc:creator>
  <cp:lastModifiedBy>mira beukering</cp:lastModifiedBy>
  <cp:revision>40</cp:revision>
  <dcterms:created xsi:type="dcterms:W3CDTF">2018-04-08T11:03:12Z</dcterms:created>
  <dcterms:modified xsi:type="dcterms:W3CDTF">2018-10-03T09:49:02Z</dcterms:modified>
</cp:coreProperties>
</file>