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8" r:id="rId3"/>
    <p:sldId id="281" r:id="rId4"/>
    <p:sldId id="28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7E1DE-529C-4B7F-B86E-4DCCF050D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0CB487-3728-4462-9DE0-9E25EF4D0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483A9E-4921-44E9-8282-3235A6DB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BB43D7-E63B-4189-892D-BA2E62BC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F6DE04-376E-4E73-B128-45B95586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45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EE8EE-0240-4C99-B2B5-20AAAA3B7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4AFB98-2872-433D-9313-2866CBA6A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765BBB-9D39-4D5C-9999-835D3888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D19E8C-5F29-4234-B936-29000142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5E20D7-715E-419A-8BC6-1BA67188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13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75D3F57-95ED-4DE7-B6FB-858FD7D3E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1AFC19C-5E92-4596-96E2-13DD69965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8260F5-7986-4004-BE20-88DC891C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9FB42C-593D-41B8-B9C2-65832607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634DA3-B994-43DB-B8F4-7F225A9C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42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D1659-A5F6-44DF-BA39-0CA0E3F9F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D913F5-46E2-488A-A94F-0FFD9F851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5FD1E5-49B7-4E6D-A69F-A0B184A3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B31778-C84C-4453-8F1B-88F07027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1C691C-751F-4DBA-B0B3-D90C5980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043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EDC68-481E-4EC0-BE76-61D2148F7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064C4F-6F07-4B08-B07F-85F159712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CDA005-9D0E-4129-9D96-766039510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497AAB-463D-459F-92E7-6BC2687C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2064F7-0F18-4963-92C7-AB630F99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60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B4673-E839-41A6-A304-E4C5003E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7D406-5098-446C-94EB-71C7916D8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4DCED3-14F1-4D7E-AF2E-6C1F466B6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DFE73F-B3FB-41B9-9EDB-BBCAFC176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3F927A-1D1A-4EF5-AB9D-11BB3327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BE35DF-2E95-408D-AB2E-DBD54B2C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936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5D63B-6E0E-4D35-93E5-B3E476D3D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89E434-AE47-4E7D-B49F-75F599533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A81E55-E92A-46B3-90D7-0BA430198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2FCED05-D3D3-48BB-B254-A9E2643E8C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C85E6ED-DAEA-4FF6-BACE-9608E752A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CD6F7DC-A8E3-4FE8-B378-24457C9C8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AC61761-3204-40FC-A64E-868766B7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E8EF9B-D181-4B12-8764-5C7D5609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10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C8A09-A39D-4537-82D1-E1F79F110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B0A80C-BD15-495C-9EDD-8FF7ADEA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2BC46A-2BC0-4A3C-BF20-D670D9AE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8169664-2F51-44F7-9627-8C20462FC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61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CE9CC91-191E-4353-8888-1B92E339C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703A3AA-55F5-4FC4-B32D-21C306F98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48F01B-C8BE-4DE5-BD33-CEAE7328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5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22CF1-3221-400D-81A2-5F9C2E41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41DC71-759B-4A4C-B042-8C6954CD5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BEB3C9-4F79-4AF4-965B-4E5F7559E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FDAF97-E614-4EC4-9C58-66BA685B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4FEEA9-1D2B-4CC5-A4C0-E8D42778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520E51-46ED-4E69-AACC-79E3E4C16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7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98413-EF65-47D6-9954-7FE7E9F8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6E83239-205F-426C-8FF9-DA907F2DD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E716C5-1285-4715-A0CC-0757AC908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F818DA-DCB2-4B6C-AC0D-C06D432F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1652E8-C881-4ECB-B21A-CA236368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FE24AF-8C1B-4D9B-8FD5-9F65714F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3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ACA92E-EA6A-450D-B3E0-4136D4B2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740474-7A1A-4564-B720-2E2AD77D7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CBFAB9-D79F-4E20-A2B1-896142F27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AABC-7176-4252-B12E-6DD4EFF59E8E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8BB6C2-500B-45F5-83D5-066C9F81A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5EF0CB-C841-4A50-84E7-AEECAF337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FE01-E193-48D3-AB3E-8AFE5BF49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35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vajinek.kro-ncrv.nl/fragmenten/jesse-klaver-is-op-zoek-naar-de-lager-opgeleide-kiezer" TargetMode="External"/><Relationship Id="rId2" Type="http://schemas.openxmlformats.org/officeDocument/2006/relationships/hyperlink" Target="http://www.dumpert.nl/mediabase/7370675/75468818/baudet_over_afschaffen_referendum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4E094-6FD4-4FBF-8A19-50C719BC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2377"/>
            <a:ext cx="10515600" cy="1325563"/>
          </a:xfrm>
        </p:spPr>
        <p:txBody>
          <a:bodyPr/>
          <a:lstStyle/>
          <a:p>
            <a:pPr algn="ctr"/>
            <a:r>
              <a:rPr lang="nl-NL" dirty="0"/>
              <a:t>Ethos</a:t>
            </a:r>
          </a:p>
        </p:txBody>
      </p:sp>
    </p:spTree>
    <p:extLst>
      <p:ext uri="{BB962C8B-B14F-4D97-AF65-F5344CB8AC3E}">
        <p14:creationId xmlns:p14="http://schemas.microsoft.com/office/powerpoint/2010/main" val="12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2107E-62CB-4EB3-BA3B-A47FC2F1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Ethos op een rijtje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FDC3CD-AD86-4308-93ED-D5A61AD1E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Ethos: de persoonlijkheid van de spreker (in klassieke tijden bij voorkeur eerlijk, deugdzaam, betrouwbaar)</a:t>
            </a:r>
          </a:p>
          <a:p>
            <a:r>
              <a:rPr lang="nl-NL" dirty="0"/>
              <a:t>Ethos kun je creëren: door wat je zegt, door hoe je overkomt, door je daden.</a:t>
            </a:r>
          </a:p>
          <a:p>
            <a:r>
              <a:rPr lang="nl-NL" dirty="0"/>
              <a:t>Het publiek bepaalt je ethos: op basis van wat ze al van je weten, op basis van wat je nu zegt/doet.</a:t>
            </a:r>
          </a:p>
          <a:p>
            <a:r>
              <a:rPr lang="nl-NL" dirty="0"/>
              <a:t>Je kunt ethos van je tegenstander beschadigen om er zelf sterker uit te komen.</a:t>
            </a:r>
          </a:p>
        </p:txBody>
      </p:sp>
    </p:spTree>
    <p:extLst>
      <p:ext uri="{BB962C8B-B14F-4D97-AF65-F5344CB8AC3E}">
        <p14:creationId xmlns:p14="http://schemas.microsoft.com/office/powerpoint/2010/main" val="283480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16828" t="28526" r="47126" b="19225"/>
          <a:stretch/>
        </p:blipFill>
        <p:spPr>
          <a:xfrm>
            <a:off x="0" y="-79513"/>
            <a:ext cx="5773479" cy="52302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l="17022" t="25427" r="47416" b="46667"/>
          <a:stretch/>
        </p:blipFill>
        <p:spPr>
          <a:xfrm>
            <a:off x="5905203" y="3774558"/>
            <a:ext cx="6286797" cy="3083442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326371" y="127591"/>
            <a:ext cx="5624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De kinderen van D66-leider Alexander </a:t>
            </a:r>
            <a:r>
              <a:rPr lang="nl-NL" sz="2000" dirty="0" err="1"/>
              <a:t>Pechtold</a:t>
            </a:r>
            <a:r>
              <a:rPr lang="nl-NL" sz="2000" dirty="0"/>
              <a:t>, die anoniem op internet zitten, zijn desondanks online benaderd door Forum voor Democratie van Thierry </a:t>
            </a:r>
            <a:r>
              <a:rPr lang="nl-NL" sz="2000" dirty="0" err="1"/>
              <a:t>Baudet</a:t>
            </a:r>
            <a:r>
              <a:rPr lang="nl-NL" sz="2000" dirty="0"/>
              <a:t>. Dat zegt </a:t>
            </a:r>
            <a:r>
              <a:rPr lang="nl-NL" sz="2000" dirty="0" err="1"/>
              <a:t>Pechtold</a:t>
            </a:r>
            <a:r>
              <a:rPr lang="nl-NL" sz="2000" dirty="0"/>
              <a:t> vanavond bij het televisieprogramma WNL op Zondag. (4 maart 2018)</a:t>
            </a:r>
          </a:p>
        </p:txBody>
      </p:sp>
    </p:spTree>
    <p:extLst>
      <p:ext uri="{BB962C8B-B14F-4D97-AF65-F5344CB8AC3E}">
        <p14:creationId xmlns:p14="http://schemas.microsoft.com/office/powerpoint/2010/main" val="64231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FD045-207C-4C6E-AB21-62FCF8498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Ethos in de praktijk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DA6C9B-FC11-4A0B-8A2C-4A6B5032F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Thierry </a:t>
            </a:r>
            <a:r>
              <a:rPr lang="nl-NL" dirty="0" err="1">
                <a:hlinkClick r:id="rId2"/>
              </a:rPr>
              <a:t>Baudet</a:t>
            </a:r>
            <a:r>
              <a:rPr lang="nl-NL" dirty="0">
                <a:hlinkClick r:id="rId2"/>
              </a:rPr>
              <a:t> over minister </a:t>
            </a:r>
            <a:r>
              <a:rPr lang="nl-NL" dirty="0" err="1">
                <a:hlinkClick r:id="rId2"/>
              </a:rPr>
              <a:t>Ollongren</a:t>
            </a:r>
            <a:endParaRPr lang="nl-NL" dirty="0"/>
          </a:p>
          <a:p>
            <a:r>
              <a:rPr lang="nl-NL" dirty="0">
                <a:hlinkClick r:id="rId3"/>
              </a:rPr>
              <a:t>Klaver en Derksen bij Eva </a:t>
            </a:r>
            <a:r>
              <a:rPr lang="nl-NL" dirty="0" err="1">
                <a:hlinkClick r:id="rId3"/>
              </a:rPr>
              <a:t>Jinek</a:t>
            </a:r>
            <a:r>
              <a:rPr lang="nl-NL" dirty="0"/>
              <a:t> (start bij 6.07)</a:t>
            </a:r>
          </a:p>
        </p:txBody>
      </p:sp>
    </p:spTree>
    <p:extLst>
      <p:ext uri="{BB962C8B-B14F-4D97-AF65-F5344CB8AC3E}">
        <p14:creationId xmlns:p14="http://schemas.microsoft.com/office/powerpoint/2010/main" val="33177716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145</Words>
  <Application>Microsoft Office PowerPoint</Application>
  <PresentationFormat>Breedbeeld</PresentationFormat>
  <Paragraphs>10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Ethos</vt:lpstr>
      <vt:lpstr>Ethos op een rijtje</vt:lpstr>
      <vt:lpstr>PowerPoint-presentatie</vt:lpstr>
      <vt:lpstr>Ethos in de praktijk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Ethos</dc:title>
  <dc:creator>Mevr.drs. C.D. Brackmann</dc:creator>
  <cp:lastModifiedBy>Mevr.drs. C.D. Brackmann</cp:lastModifiedBy>
  <cp:revision>2</cp:revision>
  <dcterms:created xsi:type="dcterms:W3CDTF">2018-09-24T18:37:49Z</dcterms:created>
  <dcterms:modified xsi:type="dcterms:W3CDTF">2018-09-24T18:49:52Z</dcterms:modified>
</cp:coreProperties>
</file>