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59" r:id="rId5"/>
    <p:sldId id="260" r:id="rId6"/>
    <p:sldId id="266" r:id="rId7"/>
    <p:sldId id="262" r:id="rId8"/>
    <p:sldId id="261" r:id="rId9"/>
    <p:sldId id="263"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839" autoAdjust="0"/>
  </p:normalViewPr>
  <p:slideViewPr>
    <p:cSldViewPr snapToGrid="0">
      <p:cViewPr varScale="1">
        <p:scale>
          <a:sx n="58" d="100"/>
          <a:sy n="58" d="100"/>
        </p:scale>
        <p:origin x="160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CE6224A-3A2B-4304-B380-56801ABC5F7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B8F2156-51B3-44C7-A171-1C62634F29B0}">
      <dgm:prSet/>
      <dgm:spPr/>
      <dgm:t>
        <a:bodyPr/>
        <a:lstStyle/>
        <a:p>
          <a:r>
            <a:rPr lang="nl-NL"/>
            <a:t>Stap 1</a:t>
          </a:r>
          <a:endParaRPr lang="en-US"/>
        </a:p>
      </dgm:t>
    </dgm:pt>
    <dgm:pt modelId="{1C2C1B01-291F-4522-B02B-8403945F06E5}" type="parTrans" cxnId="{469872D2-B4BF-47F3-B0F7-70EBF041270D}">
      <dgm:prSet/>
      <dgm:spPr/>
      <dgm:t>
        <a:bodyPr/>
        <a:lstStyle/>
        <a:p>
          <a:endParaRPr lang="en-US"/>
        </a:p>
      </dgm:t>
    </dgm:pt>
    <dgm:pt modelId="{C3D0F1AA-8327-44D6-838B-C6DBFBE0DF32}" type="sibTrans" cxnId="{469872D2-B4BF-47F3-B0F7-70EBF041270D}">
      <dgm:prSet phldrT="1"/>
      <dgm:spPr/>
      <dgm:t>
        <a:bodyPr/>
        <a:lstStyle/>
        <a:p>
          <a:endParaRPr lang="en-US" dirty="0"/>
        </a:p>
      </dgm:t>
    </dgm:pt>
    <dgm:pt modelId="{A70CE5B5-0064-4722-A5CA-9A72F1EE37D4}">
      <dgm:prSet/>
      <dgm:spPr/>
      <dgm:t>
        <a:bodyPr/>
        <a:lstStyle/>
        <a:p>
          <a:r>
            <a:rPr lang="nl-NL"/>
            <a:t>De dichter wil de krantenlezer overtuigen</a:t>
          </a:r>
          <a:endParaRPr lang="en-US"/>
        </a:p>
      </dgm:t>
    </dgm:pt>
    <dgm:pt modelId="{FA5BF54A-43AA-4838-B208-A82FEC45FFDE}" type="parTrans" cxnId="{7BCFF7EA-93DF-4D2B-B3AD-839209CFF643}">
      <dgm:prSet/>
      <dgm:spPr/>
      <dgm:t>
        <a:bodyPr/>
        <a:lstStyle/>
        <a:p>
          <a:endParaRPr lang="en-US"/>
        </a:p>
      </dgm:t>
    </dgm:pt>
    <dgm:pt modelId="{C27ACE90-BDA1-4908-BAF1-4C916939E433}" type="sibTrans" cxnId="{7BCFF7EA-93DF-4D2B-B3AD-839209CFF643}">
      <dgm:prSet/>
      <dgm:spPr/>
      <dgm:t>
        <a:bodyPr/>
        <a:lstStyle/>
        <a:p>
          <a:endParaRPr lang="en-US"/>
        </a:p>
      </dgm:t>
    </dgm:pt>
    <dgm:pt modelId="{15EE9D19-CF47-4A51-B8F5-4095380F9CC1}">
      <dgm:prSet/>
      <dgm:spPr/>
      <dgm:t>
        <a:bodyPr/>
        <a:lstStyle/>
        <a:p>
          <a:r>
            <a:rPr lang="nl-NL"/>
            <a:t>Andere partijen: vluchtelingen (en nabestaanden)</a:t>
          </a:r>
          <a:endParaRPr lang="en-US"/>
        </a:p>
      </dgm:t>
    </dgm:pt>
    <dgm:pt modelId="{5EF45A72-A4DB-413F-89D7-41D1FFFAECCB}" type="parTrans" cxnId="{E4F77110-3CAA-436C-97D9-B1B489D70B53}">
      <dgm:prSet/>
      <dgm:spPr/>
      <dgm:t>
        <a:bodyPr/>
        <a:lstStyle/>
        <a:p>
          <a:endParaRPr lang="en-US"/>
        </a:p>
      </dgm:t>
    </dgm:pt>
    <dgm:pt modelId="{2D6632CD-DD9D-4D66-B8BF-29FF66BF9186}" type="sibTrans" cxnId="{E4F77110-3CAA-436C-97D9-B1B489D70B53}">
      <dgm:prSet/>
      <dgm:spPr/>
      <dgm:t>
        <a:bodyPr/>
        <a:lstStyle/>
        <a:p>
          <a:endParaRPr lang="en-US"/>
        </a:p>
      </dgm:t>
    </dgm:pt>
    <dgm:pt modelId="{5C455FED-947B-49A5-BF14-DEF820F46337}">
      <dgm:prSet/>
      <dgm:spPr/>
      <dgm:t>
        <a:bodyPr/>
        <a:lstStyle/>
        <a:p>
          <a:r>
            <a:rPr lang="nl-NL"/>
            <a:t>Er is één discussie </a:t>
          </a:r>
          <a:endParaRPr lang="en-US"/>
        </a:p>
      </dgm:t>
    </dgm:pt>
    <dgm:pt modelId="{1EF62DFE-E13A-43C1-ADEC-104EC7C4A507}" type="parTrans" cxnId="{D626AECF-4377-460F-967C-F15AD580614D}">
      <dgm:prSet/>
      <dgm:spPr/>
      <dgm:t>
        <a:bodyPr/>
        <a:lstStyle/>
        <a:p>
          <a:endParaRPr lang="en-US"/>
        </a:p>
      </dgm:t>
    </dgm:pt>
    <dgm:pt modelId="{57B30F1B-B6B0-4643-823D-E405537480BA}" type="sibTrans" cxnId="{D626AECF-4377-460F-967C-F15AD580614D}">
      <dgm:prSet/>
      <dgm:spPr/>
      <dgm:t>
        <a:bodyPr/>
        <a:lstStyle/>
        <a:p>
          <a:endParaRPr lang="en-US"/>
        </a:p>
      </dgm:t>
    </dgm:pt>
    <dgm:pt modelId="{7367950B-0E07-43F8-9970-A013694486D0}">
      <dgm:prSet/>
      <dgm:spPr/>
      <dgm:t>
        <a:bodyPr/>
        <a:lstStyle/>
        <a:p>
          <a:r>
            <a:rPr lang="nl-NL"/>
            <a:t>Strategie:</a:t>
          </a:r>
          <a:endParaRPr lang="en-US"/>
        </a:p>
      </dgm:t>
    </dgm:pt>
    <dgm:pt modelId="{122606B5-EDFC-4B1D-9993-5D723C3174A3}" type="parTrans" cxnId="{1E6F893E-A40F-4536-A1A6-73730BCA016B}">
      <dgm:prSet/>
      <dgm:spPr/>
      <dgm:t>
        <a:bodyPr/>
        <a:lstStyle/>
        <a:p>
          <a:endParaRPr lang="en-US"/>
        </a:p>
      </dgm:t>
    </dgm:pt>
    <dgm:pt modelId="{F82A1275-9782-41EC-ABE8-CB234D588534}" type="sibTrans" cxnId="{1E6F893E-A40F-4536-A1A6-73730BCA016B}">
      <dgm:prSet/>
      <dgm:spPr/>
      <dgm:t>
        <a:bodyPr/>
        <a:lstStyle/>
        <a:p>
          <a:endParaRPr lang="en-US"/>
        </a:p>
      </dgm:t>
    </dgm:pt>
    <dgm:pt modelId="{38F0E2E8-06F0-4922-8934-22EF6E23AE04}">
      <dgm:prSet/>
      <dgm:spPr/>
      <dgm:t>
        <a:bodyPr/>
        <a:lstStyle/>
        <a:p>
          <a:r>
            <a:rPr lang="nl-NL"/>
            <a:t>Stap 2</a:t>
          </a:r>
          <a:endParaRPr lang="en-US"/>
        </a:p>
      </dgm:t>
    </dgm:pt>
    <dgm:pt modelId="{A996F8E0-8462-41F6-BA2D-D1E6A1102C8E}" type="parTrans" cxnId="{6214B377-CB46-45F6-A977-0C542985980D}">
      <dgm:prSet/>
      <dgm:spPr/>
      <dgm:t>
        <a:bodyPr/>
        <a:lstStyle/>
        <a:p>
          <a:endParaRPr lang="en-US"/>
        </a:p>
      </dgm:t>
    </dgm:pt>
    <dgm:pt modelId="{815316F7-68C9-40EF-B949-D06A79914F28}" type="sibTrans" cxnId="{6214B377-CB46-45F6-A977-0C542985980D}">
      <dgm:prSet phldrT="2"/>
      <dgm:spPr/>
      <dgm:t>
        <a:bodyPr/>
        <a:lstStyle/>
        <a:p>
          <a:endParaRPr lang="en-US"/>
        </a:p>
      </dgm:t>
    </dgm:pt>
    <dgm:pt modelId="{363845D4-D82B-4AED-BB59-AA835D134562}">
      <dgm:prSet/>
      <dgm:spPr/>
      <dgm:t>
        <a:bodyPr/>
        <a:lstStyle/>
        <a:p>
          <a:r>
            <a:rPr lang="nl-NL" dirty="0"/>
            <a:t>Standpunt: Door een gebeurtenis is er voorgoed iets veranderd wat niet goed is</a:t>
          </a:r>
          <a:endParaRPr lang="en-US" dirty="0"/>
        </a:p>
      </dgm:t>
    </dgm:pt>
    <dgm:pt modelId="{2DA451A7-C33C-4557-AC74-5650559C2C57}" type="parTrans" cxnId="{E5F2E21D-25BB-4CC8-8C2F-20464F239EC9}">
      <dgm:prSet/>
      <dgm:spPr/>
      <dgm:t>
        <a:bodyPr/>
        <a:lstStyle/>
        <a:p>
          <a:endParaRPr lang="en-US"/>
        </a:p>
      </dgm:t>
    </dgm:pt>
    <dgm:pt modelId="{89FA0B2A-2145-4B17-9B4C-7564B7AFCF45}" type="sibTrans" cxnId="{E5F2E21D-25BB-4CC8-8C2F-20464F239EC9}">
      <dgm:prSet/>
      <dgm:spPr/>
      <dgm:t>
        <a:bodyPr/>
        <a:lstStyle/>
        <a:p>
          <a:endParaRPr lang="en-US"/>
        </a:p>
      </dgm:t>
    </dgm:pt>
    <dgm:pt modelId="{99A9C998-008C-4895-AC51-AED72930B0F0}">
      <dgm:prSet/>
      <dgm:spPr/>
      <dgm:t>
        <a:bodyPr/>
        <a:lstStyle/>
        <a:p>
          <a:r>
            <a:rPr lang="nl-NL"/>
            <a:t>maar wel recht doen aan het verdriet=&gt; emoties niet mijden</a:t>
          </a:r>
          <a:endParaRPr lang="en-US"/>
        </a:p>
      </dgm:t>
    </dgm:pt>
    <dgm:pt modelId="{BBEAC663-7240-40F2-8EEA-88956F839835}" type="parTrans" cxnId="{24E3654B-D17A-46AD-9F2D-89EFAEEF13C6}">
      <dgm:prSet/>
      <dgm:spPr/>
      <dgm:t>
        <a:bodyPr/>
        <a:lstStyle/>
        <a:p>
          <a:endParaRPr lang="nl-NL"/>
        </a:p>
      </dgm:t>
    </dgm:pt>
    <dgm:pt modelId="{E50A9798-8B91-48F7-B2AA-CC284B4A7660}" type="sibTrans" cxnId="{24E3654B-D17A-46AD-9F2D-89EFAEEF13C6}">
      <dgm:prSet/>
      <dgm:spPr/>
      <dgm:t>
        <a:bodyPr/>
        <a:lstStyle/>
        <a:p>
          <a:endParaRPr lang="nl-NL"/>
        </a:p>
      </dgm:t>
    </dgm:pt>
    <dgm:pt modelId="{DC25CECD-1603-43C2-B32B-15B0D377904B}">
      <dgm:prSet/>
      <dgm:spPr/>
      <dgm:t>
        <a:bodyPr/>
        <a:lstStyle/>
        <a:p>
          <a:r>
            <a:rPr lang="nl-NL"/>
            <a:t>integer omgaan met de doden=&gt; sentimentaliteit vermijden, </a:t>
          </a:r>
          <a:endParaRPr lang="en-US"/>
        </a:p>
      </dgm:t>
    </dgm:pt>
    <dgm:pt modelId="{9B13CD7C-F34D-40DF-8293-F0EEA138C690}" type="parTrans" cxnId="{E74F9617-BBF2-4915-A490-748E7F7BBAF6}">
      <dgm:prSet/>
      <dgm:spPr/>
      <dgm:t>
        <a:bodyPr/>
        <a:lstStyle/>
        <a:p>
          <a:endParaRPr lang="nl-NL"/>
        </a:p>
      </dgm:t>
    </dgm:pt>
    <dgm:pt modelId="{E9CC68AC-CE33-47F8-A062-73CF4F6C934C}" type="sibTrans" cxnId="{E74F9617-BBF2-4915-A490-748E7F7BBAF6}">
      <dgm:prSet/>
      <dgm:spPr/>
      <dgm:t>
        <a:bodyPr/>
        <a:lstStyle/>
        <a:p>
          <a:endParaRPr lang="nl-NL"/>
        </a:p>
      </dgm:t>
    </dgm:pt>
    <dgm:pt modelId="{C8A842DC-C86E-4878-B442-2843E626816E}" type="pres">
      <dgm:prSet presAssocID="{8CE6224A-3A2B-4304-B380-56801ABC5F7A}" presName="linear" presStyleCnt="0">
        <dgm:presLayoutVars>
          <dgm:dir/>
          <dgm:animLvl val="lvl"/>
          <dgm:resizeHandles val="exact"/>
        </dgm:presLayoutVars>
      </dgm:prSet>
      <dgm:spPr/>
    </dgm:pt>
    <dgm:pt modelId="{49CAEE41-9275-479D-B9AB-0E55B30B0B56}" type="pres">
      <dgm:prSet presAssocID="{2B8F2156-51B3-44C7-A171-1C62634F29B0}" presName="parentLin" presStyleCnt="0"/>
      <dgm:spPr/>
    </dgm:pt>
    <dgm:pt modelId="{195E6BA2-9874-455B-AEC2-C38E44DBCA85}" type="pres">
      <dgm:prSet presAssocID="{2B8F2156-51B3-44C7-A171-1C62634F29B0}" presName="parentLeftMargin" presStyleLbl="node1" presStyleIdx="0" presStyleCnt="2"/>
      <dgm:spPr/>
    </dgm:pt>
    <dgm:pt modelId="{D19132CD-A334-49F2-8794-4DE41D7168DB}" type="pres">
      <dgm:prSet presAssocID="{2B8F2156-51B3-44C7-A171-1C62634F29B0}" presName="parentText" presStyleLbl="node1" presStyleIdx="0" presStyleCnt="2">
        <dgm:presLayoutVars>
          <dgm:chMax val="0"/>
          <dgm:bulletEnabled val="1"/>
        </dgm:presLayoutVars>
      </dgm:prSet>
      <dgm:spPr/>
    </dgm:pt>
    <dgm:pt modelId="{97FD8908-50F8-4ABA-AA7C-A7E5D197DD9F}" type="pres">
      <dgm:prSet presAssocID="{2B8F2156-51B3-44C7-A171-1C62634F29B0}" presName="negativeSpace" presStyleCnt="0"/>
      <dgm:spPr/>
    </dgm:pt>
    <dgm:pt modelId="{413029EA-D451-400B-BBC8-0CB3BB8493B8}" type="pres">
      <dgm:prSet presAssocID="{2B8F2156-51B3-44C7-A171-1C62634F29B0}" presName="childText" presStyleLbl="conFgAcc1" presStyleIdx="0" presStyleCnt="2">
        <dgm:presLayoutVars>
          <dgm:bulletEnabled val="1"/>
        </dgm:presLayoutVars>
      </dgm:prSet>
      <dgm:spPr/>
    </dgm:pt>
    <dgm:pt modelId="{0CD9C5E9-8DA4-4AF2-A121-35AA739F26FF}" type="pres">
      <dgm:prSet presAssocID="{C3D0F1AA-8327-44D6-838B-C6DBFBE0DF32}" presName="spaceBetweenRectangles" presStyleCnt="0"/>
      <dgm:spPr/>
    </dgm:pt>
    <dgm:pt modelId="{4A3B9A20-3350-4037-9277-27FCA35892FA}" type="pres">
      <dgm:prSet presAssocID="{38F0E2E8-06F0-4922-8934-22EF6E23AE04}" presName="parentLin" presStyleCnt="0"/>
      <dgm:spPr/>
    </dgm:pt>
    <dgm:pt modelId="{003BAEDF-7108-45EC-9E14-485CF58957F2}" type="pres">
      <dgm:prSet presAssocID="{38F0E2E8-06F0-4922-8934-22EF6E23AE04}" presName="parentLeftMargin" presStyleLbl="node1" presStyleIdx="0" presStyleCnt="2"/>
      <dgm:spPr/>
    </dgm:pt>
    <dgm:pt modelId="{53F4FB99-1AC6-487D-995D-C63AB060010D}" type="pres">
      <dgm:prSet presAssocID="{38F0E2E8-06F0-4922-8934-22EF6E23AE04}" presName="parentText" presStyleLbl="node1" presStyleIdx="1" presStyleCnt="2">
        <dgm:presLayoutVars>
          <dgm:chMax val="0"/>
          <dgm:bulletEnabled val="1"/>
        </dgm:presLayoutVars>
      </dgm:prSet>
      <dgm:spPr/>
    </dgm:pt>
    <dgm:pt modelId="{4A6E8779-7B8A-4F64-B60C-64F53885BE79}" type="pres">
      <dgm:prSet presAssocID="{38F0E2E8-06F0-4922-8934-22EF6E23AE04}" presName="negativeSpace" presStyleCnt="0"/>
      <dgm:spPr/>
    </dgm:pt>
    <dgm:pt modelId="{2D4EB1E7-8BFB-419B-9B5A-2B6C0CDCD22C}" type="pres">
      <dgm:prSet presAssocID="{38F0E2E8-06F0-4922-8934-22EF6E23AE04}" presName="childText" presStyleLbl="conFgAcc1" presStyleIdx="1" presStyleCnt="2">
        <dgm:presLayoutVars>
          <dgm:bulletEnabled val="1"/>
        </dgm:presLayoutVars>
      </dgm:prSet>
      <dgm:spPr/>
    </dgm:pt>
  </dgm:ptLst>
  <dgm:cxnLst>
    <dgm:cxn modelId="{E4F77110-3CAA-436C-97D9-B1B489D70B53}" srcId="{2B8F2156-51B3-44C7-A171-1C62634F29B0}" destId="{15EE9D19-CF47-4A51-B8F5-4095380F9CC1}" srcOrd="1" destOrd="0" parTransId="{5EF45A72-A4DB-413F-89D7-41D1FFFAECCB}" sibTransId="{2D6632CD-DD9D-4D66-B8BF-29FF66BF9186}"/>
    <dgm:cxn modelId="{48739313-FD20-4487-A08B-407F4326B078}" type="presOf" srcId="{DC25CECD-1603-43C2-B32B-15B0D377904B}" destId="{413029EA-D451-400B-BBC8-0CB3BB8493B8}" srcOrd="0" destOrd="4" presId="urn:microsoft.com/office/officeart/2005/8/layout/list1"/>
    <dgm:cxn modelId="{E74F9617-BBF2-4915-A490-748E7F7BBAF6}" srcId="{7367950B-0E07-43F8-9970-A013694486D0}" destId="{DC25CECD-1603-43C2-B32B-15B0D377904B}" srcOrd="0" destOrd="0" parTransId="{9B13CD7C-F34D-40DF-8293-F0EEA138C690}" sibTransId="{E9CC68AC-CE33-47F8-A062-73CF4F6C934C}"/>
    <dgm:cxn modelId="{3202691C-7631-4FB1-9DB4-F01605F50EC7}" type="presOf" srcId="{2B8F2156-51B3-44C7-A171-1C62634F29B0}" destId="{195E6BA2-9874-455B-AEC2-C38E44DBCA85}" srcOrd="0" destOrd="0" presId="urn:microsoft.com/office/officeart/2005/8/layout/list1"/>
    <dgm:cxn modelId="{E5F2E21D-25BB-4CC8-8C2F-20464F239EC9}" srcId="{38F0E2E8-06F0-4922-8934-22EF6E23AE04}" destId="{363845D4-D82B-4AED-BB59-AA835D134562}" srcOrd="0" destOrd="0" parTransId="{2DA451A7-C33C-4557-AC74-5650559C2C57}" sibTransId="{89FA0B2A-2145-4B17-9B4C-7564B7AFCF45}"/>
    <dgm:cxn modelId="{F6190129-1F11-4ACD-97BA-07D319BBD4FF}" type="presOf" srcId="{7367950B-0E07-43F8-9970-A013694486D0}" destId="{413029EA-D451-400B-BBC8-0CB3BB8493B8}" srcOrd="0" destOrd="3" presId="urn:microsoft.com/office/officeart/2005/8/layout/list1"/>
    <dgm:cxn modelId="{DC24D22B-FE62-4D26-8939-3B1FE48E9393}" type="presOf" srcId="{A70CE5B5-0064-4722-A5CA-9A72F1EE37D4}" destId="{413029EA-D451-400B-BBC8-0CB3BB8493B8}" srcOrd="0" destOrd="0" presId="urn:microsoft.com/office/officeart/2005/8/layout/list1"/>
    <dgm:cxn modelId="{02350538-6ADA-43E9-97F0-E1138825D3A6}" type="presOf" srcId="{15EE9D19-CF47-4A51-B8F5-4095380F9CC1}" destId="{413029EA-D451-400B-BBC8-0CB3BB8493B8}" srcOrd="0" destOrd="1" presId="urn:microsoft.com/office/officeart/2005/8/layout/list1"/>
    <dgm:cxn modelId="{1E6F893E-A40F-4536-A1A6-73730BCA016B}" srcId="{2B8F2156-51B3-44C7-A171-1C62634F29B0}" destId="{7367950B-0E07-43F8-9970-A013694486D0}" srcOrd="3" destOrd="0" parTransId="{122606B5-EDFC-4B1D-9993-5D723C3174A3}" sibTransId="{F82A1275-9782-41EC-ABE8-CB234D588534}"/>
    <dgm:cxn modelId="{7FC05862-83A4-4E5B-BB7B-EE182AC3C77A}" type="presOf" srcId="{8CE6224A-3A2B-4304-B380-56801ABC5F7A}" destId="{C8A842DC-C86E-4878-B442-2843E626816E}" srcOrd="0" destOrd="0" presId="urn:microsoft.com/office/officeart/2005/8/layout/list1"/>
    <dgm:cxn modelId="{24E3654B-D17A-46AD-9F2D-89EFAEEF13C6}" srcId="{7367950B-0E07-43F8-9970-A013694486D0}" destId="{99A9C998-008C-4895-AC51-AED72930B0F0}" srcOrd="1" destOrd="0" parTransId="{BBEAC663-7240-40F2-8EEA-88956F839835}" sibTransId="{E50A9798-8B91-48F7-B2AA-CC284B4A7660}"/>
    <dgm:cxn modelId="{3FE6966D-FF15-4E0F-BECB-1EE4C6760B3B}" type="presOf" srcId="{363845D4-D82B-4AED-BB59-AA835D134562}" destId="{2D4EB1E7-8BFB-419B-9B5A-2B6C0CDCD22C}" srcOrd="0" destOrd="0" presId="urn:microsoft.com/office/officeart/2005/8/layout/list1"/>
    <dgm:cxn modelId="{6E6CA674-D69D-44E8-84E7-359740586853}" type="presOf" srcId="{2B8F2156-51B3-44C7-A171-1C62634F29B0}" destId="{D19132CD-A334-49F2-8794-4DE41D7168DB}" srcOrd="1" destOrd="0" presId="urn:microsoft.com/office/officeart/2005/8/layout/list1"/>
    <dgm:cxn modelId="{6214B377-CB46-45F6-A977-0C542985980D}" srcId="{8CE6224A-3A2B-4304-B380-56801ABC5F7A}" destId="{38F0E2E8-06F0-4922-8934-22EF6E23AE04}" srcOrd="1" destOrd="0" parTransId="{A996F8E0-8462-41F6-BA2D-D1E6A1102C8E}" sibTransId="{815316F7-68C9-40EF-B949-D06A79914F28}"/>
    <dgm:cxn modelId="{F4540A88-8EB3-457A-B993-92C6CBD91F34}" type="presOf" srcId="{38F0E2E8-06F0-4922-8934-22EF6E23AE04}" destId="{003BAEDF-7108-45EC-9E14-485CF58957F2}" srcOrd="0" destOrd="0" presId="urn:microsoft.com/office/officeart/2005/8/layout/list1"/>
    <dgm:cxn modelId="{FB34908A-42B4-45FC-A9E0-04A129A48715}" type="presOf" srcId="{38F0E2E8-06F0-4922-8934-22EF6E23AE04}" destId="{53F4FB99-1AC6-487D-995D-C63AB060010D}" srcOrd="1" destOrd="0" presId="urn:microsoft.com/office/officeart/2005/8/layout/list1"/>
    <dgm:cxn modelId="{118A2C90-F64D-4CE5-B61F-D6D5CEBEBFDB}" type="presOf" srcId="{99A9C998-008C-4895-AC51-AED72930B0F0}" destId="{413029EA-D451-400B-BBC8-0CB3BB8493B8}" srcOrd="0" destOrd="5" presId="urn:microsoft.com/office/officeart/2005/8/layout/list1"/>
    <dgm:cxn modelId="{8A759BCD-B7C8-45A0-A113-BE37EAD0F1C9}" type="presOf" srcId="{5C455FED-947B-49A5-BF14-DEF820F46337}" destId="{413029EA-D451-400B-BBC8-0CB3BB8493B8}" srcOrd="0" destOrd="2" presId="urn:microsoft.com/office/officeart/2005/8/layout/list1"/>
    <dgm:cxn modelId="{D626AECF-4377-460F-967C-F15AD580614D}" srcId="{2B8F2156-51B3-44C7-A171-1C62634F29B0}" destId="{5C455FED-947B-49A5-BF14-DEF820F46337}" srcOrd="2" destOrd="0" parTransId="{1EF62DFE-E13A-43C1-ADEC-104EC7C4A507}" sibTransId="{57B30F1B-B6B0-4643-823D-E405537480BA}"/>
    <dgm:cxn modelId="{469872D2-B4BF-47F3-B0F7-70EBF041270D}" srcId="{8CE6224A-3A2B-4304-B380-56801ABC5F7A}" destId="{2B8F2156-51B3-44C7-A171-1C62634F29B0}" srcOrd="0" destOrd="0" parTransId="{1C2C1B01-291F-4522-B02B-8403945F06E5}" sibTransId="{C3D0F1AA-8327-44D6-838B-C6DBFBE0DF32}"/>
    <dgm:cxn modelId="{7BCFF7EA-93DF-4D2B-B3AD-839209CFF643}" srcId="{2B8F2156-51B3-44C7-A171-1C62634F29B0}" destId="{A70CE5B5-0064-4722-A5CA-9A72F1EE37D4}" srcOrd="0" destOrd="0" parTransId="{FA5BF54A-43AA-4838-B208-A82FEC45FFDE}" sibTransId="{C27ACE90-BDA1-4908-BAF1-4C916939E433}"/>
    <dgm:cxn modelId="{EFFE7872-FF1C-4287-A2C4-BC4CB6609E08}" type="presParOf" srcId="{C8A842DC-C86E-4878-B442-2843E626816E}" destId="{49CAEE41-9275-479D-B9AB-0E55B30B0B56}" srcOrd="0" destOrd="0" presId="urn:microsoft.com/office/officeart/2005/8/layout/list1"/>
    <dgm:cxn modelId="{EBF31E16-B45F-45A6-A62D-2D71032F0F44}" type="presParOf" srcId="{49CAEE41-9275-479D-B9AB-0E55B30B0B56}" destId="{195E6BA2-9874-455B-AEC2-C38E44DBCA85}" srcOrd="0" destOrd="0" presId="urn:microsoft.com/office/officeart/2005/8/layout/list1"/>
    <dgm:cxn modelId="{22A049B8-8CD1-46A2-BAC3-247362131FBB}" type="presParOf" srcId="{49CAEE41-9275-479D-B9AB-0E55B30B0B56}" destId="{D19132CD-A334-49F2-8794-4DE41D7168DB}" srcOrd="1" destOrd="0" presId="urn:microsoft.com/office/officeart/2005/8/layout/list1"/>
    <dgm:cxn modelId="{1CD7F2BB-760F-4C2E-B8A2-2B5DB77CB69D}" type="presParOf" srcId="{C8A842DC-C86E-4878-B442-2843E626816E}" destId="{97FD8908-50F8-4ABA-AA7C-A7E5D197DD9F}" srcOrd="1" destOrd="0" presId="urn:microsoft.com/office/officeart/2005/8/layout/list1"/>
    <dgm:cxn modelId="{B08157AF-F5F9-429A-A1DB-34BF61339F64}" type="presParOf" srcId="{C8A842DC-C86E-4878-B442-2843E626816E}" destId="{413029EA-D451-400B-BBC8-0CB3BB8493B8}" srcOrd="2" destOrd="0" presId="urn:microsoft.com/office/officeart/2005/8/layout/list1"/>
    <dgm:cxn modelId="{16491D14-7BF0-4540-B105-979CC9E9EAA9}" type="presParOf" srcId="{C8A842DC-C86E-4878-B442-2843E626816E}" destId="{0CD9C5E9-8DA4-4AF2-A121-35AA739F26FF}" srcOrd="3" destOrd="0" presId="urn:microsoft.com/office/officeart/2005/8/layout/list1"/>
    <dgm:cxn modelId="{3B3E454B-2F4F-4733-A9CA-092FE85AC874}" type="presParOf" srcId="{C8A842DC-C86E-4878-B442-2843E626816E}" destId="{4A3B9A20-3350-4037-9277-27FCA35892FA}" srcOrd="4" destOrd="0" presId="urn:microsoft.com/office/officeart/2005/8/layout/list1"/>
    <dgm:cxn modelId="{B3DDEB72-7159-4444-8E23-FCD86F0BE5D7}" type="presParOf" srcId="{4A3B9A20-3350-4037-9277-27FCA35892FA}" destId="{003BAEDF-7108-45EC-9E14-485CF58957F2}" srcOrd="0" destOrd="0" presId="urn:microsoft.com/office/officeart/2005/8/layout/list1"/>
    <dgm:cxn modelId="{CCF8369A-0DC9-43BD-8019-CA5C9BD58A4A}" type="presParOf" srcId="{4A3B9A20-3350-4037-9277-27FCA35892FA}" destId="{53F4FB99-1AC6-487D-995D-C63AB060010D}" srcOrd="1" destOrd="0" presId="urn:microsoft.com/office/officeart/2005/8/layout/list1"/>
    <dgm:cxn modelId="{C073B0BD-F81E-49F4-804F-1F5401ECF70C}" type="presParOf" srcId="{C8A842DC-C86E-4878-B442-2843E626816E}" destId="{4A6E8779-7B8A-4F64-B60C-64F53885BE79}" srcOrd="5" destOrd="0" presId="urn:microsoft.com/office/officeart/2005/8/layout/list1"/>
    <dgm:cxn modelId="{64ECA091-8D25-4838-A120-7D28F5493C96}" type="presParOf" srcId="{C8A842DC-C86E-4878-B442-2843E626816E}" destId="{2D4EB1E7-8BFB-419B-9B5A-2B6C0CDCD22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35D0EB-CD4D-4B3D-BE7A-A4BAA30D7F23}"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87CCABC6-D46F-4C20-933B-90DA902E6F21}">
      <dgm:prSet/>
      <dgm:spPr/>
      <dgm:t>
        <a:bodyPr/>
        <a:lstStyle/>
        <a:p>
          <a:r>
            <a:rPr lang="nl-NL" dirty="0">
              <a:solidFill>
                <a:srgbClr val="0070C0"/>
              </a:solidFill>
            </a:rPr>
            <a:t>Er was eens</a:t>
          </a:r>
          <a:r>
            <a:rPr lang="nl-NL" dirty="0"/>
            <a:t>: sprookje (onschuld, kindertijd, vroeger) </a:t>
          </a:r>
          <a:endParaRPr lang="en-US" dirty="0"/>
        </a:p>
      </dgm:t>
    </dgm:pt>
    <dgm:pt modelId="{61BF0A61-85BA-43DB-8CB0-70EDB2C56366}" type="parTrans" cxnId="{94343FE4-95FD-4B72-9985-4313602B496F}">
      <dgm:prSet/>
      <dgm:spPr/>
      <dgm:t>
        <a:bodyPr/>
        <a:lstStyle/>
        <a:p>
          <a:endParaRPr lang="en-US"/>
        </a:p>
      </dgm:t>
    </dgm:pt>
    <dgm:pt modelId="{C9F9799F-63E6-4E84-A86E-4F7958BBB021}" type="sibTrans" cxnId="{94343FE4-95FD-4B72-9985-4313602B496F}">
      <dgm:prSet/>
      <dgm:spPr/>
      <dgm:t>
        <a:bodyPr/>
        <a:lstStyle/>
        <a:p>
          <a:endParaRPr lang="en-US"/>
        </a:p>
      </dgm:t>
    </dgm:pt>
    <dgm:pt modelId="{41843494-C6F9-4AB5-BBAC-2A3130C723B4}">
      <dgm:prSet/>
      <dgm:spPr/>
      <dgm:t>
        <a:bodyPr/>
        <a:lstStyle/>
        <a:p>
          <a:r>
            <a:rPr lang="nl-NL">
              <a:solidFill>
                <a:srgbClr val="FF0000"/>
              </a:solidFill>
            </a:rPr>
            <a:t>Dialoog</a:t>
          </a:r>
          <a:r>
            <a:rPr lang="nl-NL"/>
            <a:t>: discussie vluchtelingenprobleem/innerlijke tweestrijd</a:t>
          </a:r>
          <a:endParaRPr lang="en-US" dirty="0"/>
        </a:p>
      </dgm:t>
    </dgm:pt>
    <dgm:pt modelId="{ED89EBB7-F92E-4451-9A94-08FC477E5A44}" type="parTrans" cxnId="{F5BB5C93-67C5-4787-BA17-48108FAD5407}">
      <dgm:prSet/>
      <dgm:spPr/>
      <dgm:t>
        <a:bodyPr/>
        <a:lstStyle/>
        <a:p>
          <a:endParaRPr lang="en-US"/>
        </a:p>
      </dgm:t>
    </dgm:pt>
    <dgm:pt modelId="{F7CDABD5-B2BB-4ABF-8AAA-12605A159668}" type="sibTrans" cxnId="{F5BB5C93-67C5-4787-BA17-48108FAD5407}">
      <dgm:prSet/>
      <dgm:spPr/>
      <dgm:t>
        <a:bodyPr/>
        <a:lstStyle/>
        <a:p>
          <a:endParaRPr lang="en-US"/>
        </a:p>
      </dgm:t>
    </dgm:pt>
    <dgm:pt modelId="{EB93DEA5-106F-4DAC-81FA-49EF617209E2}">
      <dgm:prSet/>
      <dgm:spPr/>
      <dgm:t>
        <a:bodyPr/>
        <a:lstStyle/>
        <a:p>
          <a:r>
            <a:rPr lang="nl-NL"/>
            <a:t>Van wie? </a:t>
          </a:r>
          <a:r>
            <a:rPr lang="nl-NL">
              <a:solidFill>
                <a:srgbClr val="00B050"/>
              </a:solidFill>
            </a:rPr>
            <a:t>Het</a:t>
          </a:r>
          <a:r>
            <a:rPr lang="nl-NL"/>
            <a:t> water =&gt; </a:t>
          </a:r>
          <a:r>
            <a:rPr lang="nl-NL">
              <a:solidFill>
                <a:srgbClr val="00B050"/>
              </a:solidFill>
            </a:rPr>
            <a:t>ons</a:t>
          </a:r>
          <a:r>
            <a:rPr lang="nl-NL"/>
            <a:t> water: we zijn in grenzen gaan denken =&gt; ons water kan ons land zijn (bij ons land horen)</a:t>
          </a:r>
          <a:endParaRPr lang="en-US" dirty="0"/>
        </a:p>
      </dgm:t>
    </dgm:pt>
    <dgm:pt modelId="{22B0FF19-AB9B-49E5-8F71-BE3BE8473BCA}" type="parTrans" cxnId="{9BCE3522-4626-42A1-AC13-EE9DCE0159ED}">
      <dgm:prSet/>
      <dgm:spPr/>
      <dgm:t>
        <a:bodyPr/>
        <a:lstStyle/>
        <a:p>
          <a:endParaRPr lang="en-US"/>
        </a:p>
      </dgm:t>
    </dgm:pt>
    <dgm:pt modelId="{310B1B80-62D6-4671-A30F-F52B8624A9D3}" type="sibTrans" cxnId="{9BCE3522-4626-42A1-AC13-EE9DCE0159ED}">
      <dgm:prSet/>
      <dgm:spPr/>
      <dgm:t>
        <a:bodyPr/>
        <a:lstStyle/>
        <a:p>
          <a:endParaRPr lang="en-US"/>
        </a:p>
      </dgm:t>
    </dgm:pt>
    <dgm:pt modelId="{8D01222C-16C2-4FC4-B7AC-92BF87E93EBB}">
      <dgm:prSet/>
      <dgm:spPr/>
      <dgm:t>
        <a:bodyPr/>
        <a:lstStyle/>
        <a:p>
          <a:r>
            <a:rPr lang="nl-NL"/>
            <a:t>Hoe</a:t>
          </a:r>
          <a:r>
            <a:rPr lang="nl-NL">
              <a:solidFill>
                <a:srgbClr val="00B050"/>
              </a:solidFill>
            </a:rPr>
            <a:t> het </a:t>
          </a:r>
          <a:r>
            <a:rPr lang="nl-NL"/>
            <a:t>daar lag (ellips): “het” is onvolledig en onpersoonlijk (we willen niet over vluchtelingen denken (als mensen)</a:t>
          </a:r>
          <a:endParaRPr lang="en-US" dirty="0"/>
        </a:p>
      </dgm:t>
    </dgm:pt>
    <dgm:pt modelId="{F2463C1B-AFB3-4331-BEB3-FDB418149FF3}" type="parTrans" cxnId="{28E22B87-B8A1-433B-9CE8-FB9DC5F7C89C}">
      <dgm:prSet/>
      <dgm:spPr/>
      <dgm:t>
        <a:bodyPr/>
        <a:lstStyle/>
        <a:p>
          <a:endParaRPr lang="en-US"/>
        </a:p>
      </dgm:t>
    </dgm:pt>
    <dgm:pt modelId="{6D10D9FC-15FD-4B10-9FA8-4298BBDD957B}" type="sibTrans" cxnId="{28E22B87-B8A1-433B-9CE8-FB9DC5F7C89C}">
      <dgm:prSet/>
      <dgm:spPr/>
      <dgm:t>
        <a:bodyPr/>
        <a:lstStyle/>
        <a:p>
          <a:endParaRPr lang="en-US"/>
        </a:p>
      </dgm:t>
    </dgm:pt>
    <dgm:pt modelId="{FE4605FA-D463-4FB8-99F7-78C3D8942EDB}">
      <dgm:prSet/>
      <dgm:spPr/>
      <dgm:t>
        <a:bodyPr/>
        <a:lstStyle/>
        <a:p>
          <a:r>
            <a:rPr lang="nl-NL" dirty="0">
              <a:solidFill>
                <a:srgbClr val="0070C0"/>
              </a:solidFill>
            </a:rPr>
            <a:t>Zelfs toen we het wegnamen, bleef het </a:t>
          </a:r>
          <a:r>
            <a:rPr lang="nl-NL" dirty="0"/>
            <a:t>(paradox): bleef het beeld door ons hoofd spoken</a:t>
          </a:r>
          <a:endParaRPr lang="en-US" dirty="0"/>
        </a:p>
      </dgm:t>
    </dgm:pt>
    <dgm:pt modelId="{F982716C-FA07-4E10-B7E3-2F77F7C23375}" type="parTrans" cxnId="{69869649-9B91-42E5-9289-B8E8540B6CDE}">
      <dgm:prSet/>
      <dgm:spPr/>
      <dgm:t>
        <a:bodyPr/>
        <a:lstStyle/>
        <a:p>
          <a:endParaRPr lang="en-US"/>
        </a:p>
      </dgm:t>
    </dgm:pt>
    <dgm:pt modelId="{CB2BDD94-0443-4322-9702-58D9DAC29244}" type="sibTrans" cxnId="{69869649-9B91-42E5-9289-B8E8540B6CDE}">
      <dgm:prSet/>
      <dgm:spPr/>
      <dgm:t>
        <a:bodyPr/>
        <a:lstStyle/>
        <a:p>
          <a:endParaRPr lang="en-US"/>
        </a:p>
      </dgm:t>
    </dgm:pt>
    <dgm:pt modelId="{105C0E12-A092-4259-A41E-D73F2F20D402}">
      <dgm:prSet/>
      <dgm:spPr/>
      <dgm:t>
        <a:bodyPr/>
        <a:lstStyle/>
        <a:p>
          <a:r>
            <a:rPr lang="nl-NL">
              <a:solidFill>
                <a:srgbClr val="00B050"/>
              </a:solidFill>
            </a:rPr>
            <a:t>Vooral</a:t>
          </a:r>
          <a:r>
            <a:rPr lang="nl-NL"/>
            <a:t>: vooral in ons hoofd bleef het/vooral waar we niet kijken komen vluchtelingen de EU binnen</a:t>
          </a:r>
          <a:endParaRPr lang="en-US" dirty="0"/>
        </a:p>
      </dgm:t>
    </dgm:pt>
    <dgm:pt modelId="{4326F90D-8ECE-4D50-9601-78951C6F0079}" type="parTrans" cxnId="{DFF968E9-A871-4E38-8096-7E26E28D70A9}">
      <dgm:prSet/>
      <dgm:spPr/>
      <dgm:t>
        <a:bodyPr/>
        <a:lstStyle/>
        <a:p>
          <a:endParaRPr lang="en-US"/>
        </a:p>
      </dgm:t>
    </dgm:pt>
    <dgm:pt modelId="{66068913-2606-4E02-BA9F-FD00369BA344}" type="sibTrans" cxnId="{DFF968E9-A871-4E38-8096-7E26E28D70A9}">
      <dgm:prSet/>
      <dgm:spPr/>
      <dgm:t>
        <a:bodyPr/>
        <a:lstStyle/>
        <a:p>
          <a:endParaRPr lang="en-US"/>
        </a:p>
      </dgm:t>
    </dgm:pt>
    <dgm:pt modelId="{287D6453-9120-4948-B40E-F3CCC7D6AFCF}">
      <dgm:prSet/>
      <dgm:spPr/>
      <dgm:t>
        <a:bodyPr/>
        <a:lstStyle/>
        <a:p>
          <a:r>
            <a:rPr lang="nl-NL">
              <a:solidFill>
                <a:srgbClr val="FF0000"/>
              </a:solidFill>
            </a:rPr>
            <a:t>Maar</a:t>
          </a:r>
          <a:r>
            <a:rPr lang="nl-NL"/>
            <a:t>: contrast tussen een probleem waarvan we hopen dat het zichzelf oplost en:</a:t>
          </a:r>
          <a:endParaRPr lang="en-US" dirty="0"/>
        </a:p>
      </dgm:t>
    </dgm:pt>
    <dgm:pt modelId="{C65A3355-61D8-479C-BC95-99A0561322CA}" type="parTrans" cxnId="{44008222-3E8F-4F96-9941-76B93EB41CF2}">
      <dgm:prSet/>
      <dgm:spPr/>
      <dgm:t>
        <a:bodyPr/>
        <a:lstStyle/>
        <a:p>
          <a:endParaRPr lang="en-US"/>
        </a:p>
      </dgm:t>
    </dgm:pt>
    <dgm:pt modelId="{497E0D96-22BC-4B5C-82A1-B9FF65D60E3B}" type="sibTrans" cxnId="{44008222-3E8F-4F96-9941-76B93EB41CF2}">
      <dgm:prSet/>
      <dgm:spPr/>
      <dgm:t>
        <a:bodyPr/>
        <a:lstStyle/>
        <a:p>
          <a:endParaRPr lang="en-US"/>
        </a:p>
      </dgm:t>
    </dgm:pt>
    <dgm:pt modelId="{B996EE85-99E5-42E0-961A-B213DA6B72CC}">
      <dgm:prSet/>
      <dgm:spPr/>
      <dgm:t>
        <a:bodyPr/>
        <a:lstStyle/>
        <a:p>
          <a:r>
            <a:rPr lang="nl-NL" dirty="0">
              <a:solidFill>
                <a:srgbClr val="0070C0"/>
              </a:solidFill>
            </a:rPr>
            <a:t>Het werd van ons toen we het wegnamen </a:t>
          </a:r>
          <a:r>
            <a:rPr lang="nl-NL" dirty="0"/>
            <a:t>(paradox): het besef dat het probleem ons probleem is</a:t>
          </a:r>
          <a:endParaRPr lang="en-US" dirty="0"/>
        </a:p>
      </dgm:t>
    </dgm:pt>
    <dgm:pt modelId="{58AEA29B-FE13-4FA0-874B-D9D9CFCF3C01}" type="parTrans" cxnId="{34966B26-18BD-406F-A01A-318C7DBC427F}">
      <dgm:prSet/>
      <dgm:spPr/>
      <dgm:t>
        <a:bodyPr/>
        <a:lstStyle/>
        <a:p>
          <a:endParaRPr lang="en-US"/>
        </a:p>
      </dgm:t>
    </dgm:pt>
    <dgm:pt modelId="{BB19EAB8-64F4-46FC-B8A3-374147BDE60C}" type="sibTrans" cxnId="{34966B26-18BD-406F-A01A-318C7DBC427F}">
      <dgm:prSet/>
      <dgm:spPr/>
      <dgm:t>
        <a:bodyPr/>
        <a:lstStyle/>
        <a:p>
          <a:endParaRPr lang="en-US"/>
        </a:p>
      </dgm:t>
    </dgm:pt>
    <dgm:pt modelId="{3A21AD7E-E0DD-4948-83FD-E702B3C4B93A}">
      <dgm:prSet/>
      <dgm:spPr/>
      <dgm:t>
        <a:bodyPr/>
        <a:lstStyle/>
        <a:p>
          <a:r>
            <a:rPr lang="nl-NL" dirty="0">
              <a:solidFill>
                <a:schemeClr val="accent6">
                  <a:lumMod val="50000"/>
                </a:schemeClr>
              </a:solidFill>
            </a:rPr>
            <a:t>Luid </a:t>
          </a:r>
          <a:r>
            <a:rPr lang="nl-NL" dirty="0"/>
            <a:t>denken: een poging de andere gedachten te overstemmen: de waarheid niet willen denken</a:t>
          </a:r>
          <a:endParaRPr lang="en-US" dirty="0"/>
        </a:p>
      </dgm:t>
    </dgm:pt>
    <dgm:pt modelId="{289BA41D-B4EF-4532-823F-9F3D0F22849F}" type="parTrans" cxnId="{0C28E2AB-8484-43AE-9E8C-741184FCBFE3}">
      <dgm:prSet/>
      <dgm:spPr/>
      <dgm:t>
        <a:bodyPr/>
        <a:lstStyle/>
        <a:p>
          <a:endParaRPr lang="en-US"/>
        </a:p>
      </dgm:t>
    </dgm:pt>
    <dgm:pt modelId="{85F6AA25-DF28-4D0D-93FA-4279D3E306F5}" type="sibTrans" cxnId="{0C28E2AB-8484-43AE-9E8C-741184FCBFE3}">
      <dgm:prSet/>
      <dgm:spPr/>
      <dgm:t>
        <a:bodyPr/>
        <a:lstStyle/>
        <a:p>
          <a:endParaRPr lang="en-US"/>
        </a:p>
      </dgm:t>
    </dgm:pt>
    <dgm:pt modelId="{862D0E44-EBF8-42F4-BD6C-C310726490B4}">
      <dgm:prSet/>
      <dgm:spPr/>
      <dgm:t>
        <a:bodyPr/>
        <a:lstStyle/>
        <a:p>
          <a:r>
            <a:rPr lang="nl-NL" dirty="0">
              <a:solidFill>
                <a:schemeClr val="bg2">
                  <a:lumMod val="50000"/>
                </a:schemeClr>
              </a:solidFill>
            </a:rPr>
            <a:t>Visueel</a:t>
          </a:r>
          <a:r>
            <a:rPr lang="nl-NL" dirty="0"/>
            <a:t>: grillige regellengte correspondeert met kustlijn</a:t>
          </a:r>
          <a:endParaRPr lang="en-US" dirty="0"/>
        </a:p>
      </dgm:t>
    </dgm:pt>
    <dgm:pt modelId="{0DE090DB-7894-4375-8ECC-004C899579DD}" type="parTrans" cxnId="{74B19C60-FB00-4A67-92EC-847901830689}">
      <dgm:prSet/>
      <dgm:spPr/>
      <dgm:t>
        <a:bodyPr/>
        <a:lstStyle/>
        <a:p>
          <a:endParaRPr lang="en-US"/>
        </a:p>
      </dgm:t>
    </dgm:pt>
    <dgm:pt modelId="{C8B431B7-D031-4BDA-9283-45B61D943148}" type="sibTrans" cxnId="{74B19C60-FB00-4A67-92EC-847901830689}">
      <dgm:prSet/>
      <dgm:spPr/>
      <dgm:t>
        <a:bodyPr/>
        <a:lstStyle/>
        <a:p>
          <a:endParaRPr lang="en-US"/>
        </a:p>
      </dgm:t>
    </dgm:pt>
    <dgm:pt modelId="{792678EC-500D-4634-8156-D104BDDFEFD8}" type="pres">
      <dgm:prSet presAssocID="{3935D0EB-CD4D-4B3D-BE7A-A4BAA30D7F23}" presName="vert0" presStyleCnt="0">
        <dgm:presLayoutVars>
          <dgm:dir/>
          <dgm:animOne val="branch"/>
          <dgm:animLvl val="lvl"/>
        </dgm:presLayoutVars>
      </dgm:prSet>
      <dgm:spPr/>
    </dgm:pt>
    <dgm:pt modelId="{BAACC924-19C0-45BB-9504-21B0AC63B230}" type="pres">
      <dgm:prSet presAssocID="{87CCABC6-D46F-4C20-933B-90DA902E6F21}" presName="thickLine" presStyleLbl="alignNode1" presStyleIdx="0" presStyleCnt="10"/>
      <dgm:spPr/>
    </dgm:pt>
    <dgm:pt modelId="{ADD8E426-A5BE-4061-99CA-14A743586A02}" type="pres">
      <dgm:prSet presAssocID="{87CCABC6-D46F-4C20-933B-90DA902E6F21}" presName="horz1" presStyleCnt="0"/>
      <dgm:spPr/>
    </dgm:pt>
    <dgm:pt modelId="{C6B193AA-33A7-407E-8E32-0A7064E1A77F}" type="pres">
      <dgm:prSet presAssocID="{87CCABC6-D46F-4C20-933B-90DA902E6F21}" presName="tx1" presStyleLbl="revTx" presStyleIdx="0" presStyleCnt="10"/>
      <dgm:spPr/>
    </dgm:pt>
    <dgm:pt modelId="{4B75982E-9CDC-443E-AE4C-7D7CEC1EEE75}" type="pres">
      <dgm:prSet presAssocID="{87CCABC6-D46F-4C20-933B-90DA902E6F21}" presName="vert1" presStyleCnt="0"/>
      <dgm:spPr/>
    </dgm:pt>
    <dgm:pt modelId="{DFD6056E-F0AC-4C73-8146-470F1805FBC8}" type="pres">
      <dgm:prSet presAssocID="{41843494-C6F9-4AB5-BBAC-2A3130C723B4}" presName="thickLine" presStyleLbl="alignNode1" presStyleIdx="1" presStyleCnt="10"/>
      <dgm:spPr/>
    </dgm:pt>
    <dgm:pt modelId="{679799E3-0131-442E-9AEF-0EF6C0AF5A10}" type="pres">
      <dgm:prSet presAssocID="{41843494-C6F9-4AB5-BBAC-2A3130C723B4}" presName="horz1" presStyleCnt="0"/>
      <dgm:spPr/>
    </dgm:pt>
    <dgm:pt modelId="{9EE95196-7456-40DB-A9D2-B32465310A79}" type="pres">
      <dgm:prSet presAssocID="{41843494-C6F9-4AB5-BBAC-2A3130C723B4}" presName="tx1" presStyleLbl="revTx" presStyleIdx="1" presStyleCnt="10"/>
      <dgm:spPr/>
    </dgm:pt>
    <dgm:pt modelId="{4EA4B852-40C0-4CAD-A3C0-87E73F56256A}" type="pres">
      <dgm:prSet presAssocID="{41843494-C6F9-4AB5-BBAC-2A3130C723B4}" presName="vert1" presStyleCnt="0"/>
      <dgm:spPr/>
    </dgm:pt>
    <dgm:pt modelId="{F91E06FE-4E0D-4656-AD50-8FA79010AD6D}" type="pres">
      <dgm:prSet presAssocID="{EB93DEA5-106F-4DAC-81FA-49EF617209E2}" presName="thickLine" presStyleLbl="alignNode1" presStyleIdx="2" presStyleCnt="10"/>
      <dgm:spPr/>
    </dgm:pt>
    <dgm:pt modelId="{E73BBC88-3935-4FDC-84EE-9A61BA07D3CF}" type="pres">
      <dgm:prSet presAssocID="{EB93DEA5-106F-4DAC-81FA-49EF617209E2}" presName="horz1" presStyleCnt="0"/>
      <dgm:spPr/>
    </dgm:pt>
    <dgm:pt modelId="{8632BC8E-CA25-4CC8-BE55-82FEFF760E64}" type="pres">
      <dgm:prSet presAssocID="{EB93DEA5-106F-4DAC-81FA-49EF617209E2}" presName="tx1" presStyleLbl="revTx" presStyleIdx="2" presStyleCnt="10"/>
      <dgm:spPr/>
    </dgm:pt>
    <dgm:pt modelId="{B217413C-B232-40C0-A56A-F13B2FD2EEB3}" type="pres">
      <dgm:prSet presAssocID="{EB93DEA5-106F-4DAC-81FA-49EF617209E2}" presName="vert1" presStyleCnt="0"/>
      <dgm:spPr/>
    </dgm:pt>
    <dgm:pt modelId="{0AD7587B-55DA-407E-8B90-3B80D4825754}" type="pres">
      <dgm:prSet presAssocID="{8D01222C-16C2-4FC4-B7AC-92BF87E93EBB}" presName="thickLine" presStyleLbl="alignNode1" presStyleIdx="3" presStyleCnt="10"/>
      <dgm:spPr/>
    </dgm:pt>
    <dgm:pt modelId="{518BD236-D0DD-4CB2-9DB4-442AA968DED4}" type="pres">
      <dgm:prSet presAssocID="{8D01222C-16C2-4FC4-B7AC-92BF87E93EBB}" presName="horz1" presStyleCnt="0"/>
      <dgm:spPr/>
    </dgm:pt>
    <dgm:pt modelId="{4F688C14-0F3E-4349-B490-6A253655CB0D}" type="pres">
      <dgm:prSet presAssocID="{8D01222C-16C2-4FC4-B7AC-92BF87E93EBB}" presName="tx1" presStyleLbl="revTx" presStyleIdx="3" presStyleCnt="10"/>
      <dgm:spPr/>
    </dgm:pt>
    <dgm:pt modelId="{D5F71D8D-01E7-4CD9-AD2C-8E6B3DC12A36}" type="pres">
      <dgm:prSet presAssocID="{8D01222C-16C2-4FC4-B7AC-92BF87E93EBB}" presName="vert1" presStyleCnt="0"/>
      <dgm:spPr/>
    </dgm:pt>
    <dgm:pt modelId="{7530019B-029F-4620-9691-2B33B25ACB13}" type="pres">
      <dgm:prSet presAssocID="{FE4605FA-D463-4FB8-99F7-78C3D8942EDB}" presName="thickLine" presStyleLbl="alignNode1" presStyleIdx="4" presStyleCnt="10"/>
      <dgm:spPr/>
    </dgm:pt>
    <dgm:pt modelId="{3A06708A-2472-4AAC-B529-EB0A40CFD51A}" type="pres">
      <dgm:prSet presAssocID="{FE4605FA-D463-4FB8-99F7-78C3D8942EDB}" presName="horz1" presStyleCnt="0"/>
      <dgm:spPr/>
    </dgm:pt>
    <dgm:pt modelId="{7F0ED6C6-7CA4-49BD-8508-42B5984BB960}" type="pres">
      <dgm:prSet presAssocID="{FE4605FA-D463-4FB8-99F7-78C3D8942EDB}" presName="tx1" presStyleLbl="revTx" presStyleIdx="4" presStyleCnt="10"/>
      <dgm:spPr/>
    </dgm:pt>
    <dgm:pt modelId="{523BDA25-375C-40AB-8EA7-DDD2E6846362}" type="pres">
      <dgm:prSet presAssocID="{FE4605FA-D463-4FB8-99F7-78C3D8942EDB}" presName="vert1" presStyleCnt="0"/>
      <dgm:spPr/>
    </dgm:pt>
    <dgm:pt modelId="{CD39F92D-B937-4760-AC70-F15C1228642E}" type="pres">
      <dgm:prSet presAssocID="{105C0E12-A092-4259-A41E-D73F2F20D402}" presName="thickLine" presStyleLbl="alignNode1" presStyleIdx="5" presStyleCnt="10"/>
      <dgm:spPr/>
    </dgm:pt>
    <dgm:pt modelId="{1244A614-64BA-48DE-9699-2AB39623BEA1}" type="pres">
      <dgm:prSet presAssocID="{105C0E12-A092-4259-A41E-D73F2F20D402}" presName="horz1" presStyleCnt="0"/>
      <dgm:spPr/>
    </dgm:pt>
    <dgm:pt modelId="{B8960C0D-1FD8-4A43-84FF-46D231EFA0CE}" type="pres">
      <dgm:prSet presAssocID="{105C0E12-A092-4259-A41E-D73F2F20D402}" presName="tx1" presStyleLbl="revTx" presStyleIdx="5" presStyleCnt="10"/>
      <dgm:spPr/>
    </dgm:pt>
    <dgm:pt modelId="{CCD23087-89A6-4884-8ED4-0CB2710840A8}" type="pres">
      <dgm:prSet presAssocID="{105C0E12-A092-4259-A41E-D73F2F20D402}" presName="vert1" presStyleCnt="0"/>
      <dgm:spPr/>
    </dgm:pt>
    <dgm:pt modelId="{7B308442-5806-4152-9FFC-C7969AEC577B}" type="pres">
      <dgm:prSet presAssocID="{287D6453-9120-4948-B40E-F3CCC7D6AFCF}" presName="thickLine" presStyleLbl="alignNode1" presStyleIdx="6" presStyleCnt="10"/>
      <dgm:spPr/>
    </dgm:pt>
    <dgm:pt modelId="{7C8BC45D-1CAE-48B0-9601-4F9758ED48EF}" type="pres">
      <dgm:prSet presAssocID="{287D6453-9120-4948-B40E-F3CCC7D6AFCF}" presName="horz1" presStyleCnt="0"/>
      <dgm:spPr/>
    </dgm:pt>
    <dgm:pt modelId="{C12A840C-BF3B-41C8-A6E2-1FF83FC6B436}" type="pres">
      <dgm:prSet presAssocID="{287D6453-9120-4948-B40E-F3CCC7D6AFCF}" presName="tx1" presStyleLbl="revTx" presStyleIdx="6" presStyleCnt="10"/>
      <dgm:spPr/>
    </dgm:pt>
    <dgm:pt modelId="{E7D3B892-7953-4F0A-85A5-FDBBA671C312}" type="pres">
      <dgm:prSet presAssocID="{287D6453-9120-4948-B40E-F3CCC7D6AFCF}" presName="vert1" presStyleCnt="0"/>
      <dgm:spPr/>
    </dgm:pt>
    <dgm:pt modelId="{1389C259-C94F-4EBD-8993-F476CEAA2C3A}" type="pres">
      <dgm:prSet presAssocID="{B996EE85-99E5-42E0-961A-B213DA6B72CC}" presName="thickLine" presStyleLbl="alignNode1" presStyleIdx="7" presStyleCnt="10"/>
      <dgm:spPr/>
    </dgm:pt>
    <dgm:pt modelId="{521F7533-EEDD-42D3-9B95-C871DBBC334F}" type="pres">
      <dgm:prSet presAssocID="{B996EE85-99E5-42E0-961A-B213DA6B72CC}" presName="horz1" presStyleCnt="0"/>
      <dgm:spPr/>
    </dgm:pt>
    <dgm:pt modelId="{CF2B0586-523C-4746-888C-163B271B7960}" type="pres">
      <dgm:prSet presAssocID="{B996EE85-99E5-42E0-961A-B213DA6B72CC}" presName="tx1" presStyleLbl="revTx" presStyleIdx="7" presStyleCnt="10"/>
      <dgm:spPr/>
    </dgm:pt>
    <dgm:pt modelId="{ED2305AC-834C-44DA-93C7-1095C54C509A}" type="pres">
      <dgm:prSet presAssocID="{B996EE85-99E5-42E0-961A-B213DA6B72CC}" presName="vert1" presStyleCnt="0"/>
      <dgm:spPr/>
    </dgm:pt>
    <dgm:pt modelId="{1B6C1A10-6666-4C8D-8EC5-AB04D9959306}" type="pres">
      <dgm:prSet presAssocID="{3A21AD7E-E0DD-4948-83FD-E702B3C4B93A}" presName="thickLine" presStyleLbl="alignNode1" presStyleIdx="8" presStyleCnt="10"/>
      <dgm:spPr/>
    </dgm:pt>
    <dgm:pt modelId="{70EFBDCB-8BC3-44DD-B5EA-21F85177A7BB}" type="pres">
      <dgm:prSet presAssocID="{3A21AD7E-E0DD-4948-83FD-E702B3C4B93A}" presName="horz1" presStyleCnt="0"/>
      <dgm:spPr/>
    </dgm:pt>
    <dgm:pt modelId="{A86C5E6F-1E9D-491F-9A98-64F3D182071D}" type="pres">
      <dgm:prSet presAssocID="{3A21AD7E-E0DD-4948-83FD-E702B3C4B93A}" presName="tx1" presStyleLbl="revTx" presStyleIdx="8" presStyleCnt="10"/>
      <dgm:spPr/>
    </dgm:pt>
    <dgm:pt modelId="{55B1AEBF-D1E6-4028-AFBE-9704082941DB}" type="pres">
      <dgm:prSet presAssocID="{3A21AD7E-E0DD-4948-83FD-E702B3C4B93A}" presName="vert1" presStyleCnt="0"/>
      <dgm:spPr/>
    </dgm:pt>
    <dgm:pt modelId="{B55318C7-5C00-4697-A184-6EE0BE93A8E8}" type="pres">
      <dgm:prSet presAssocID="{862D0E44-EBF8-42F4-BD6C-C310726490B4}" presName="thickLine" presStyleLbl="alignNode1" presStyleIdx="9" presStyleCnt="10"/>
      <dgm:spPr/>
    </dgm:pt>
    <dgm:pt modelId="{D48F3D9C-3EF3-4B2E-8F98-80A732D2FD15}" type="pres">
      <dgm:prSet presAssocID="{862D0E44-EBF8-42F4-BD6C-C310726490B4}" presName="horz1" presStyleCnt="0"/>
      <dgm:spPr/>
    </dgm:pt>
    <dgm:pt modelId="{9992097E-9B5C-4024-854D-AA36E7107731}" type="pres">
      <dgm:prSet presAssocID="{862D0E44-EBF8-42F4-BD6C-C310726490B4}" presName="tx1" presStyleLbl="revTx" presStyleIdx="9" presStyleCnt="10"/>
      <dgm:spPr/>
    </dgm:pt>
    <dgm:pt modelId="{9D1A8BB9-AB14-40BF-A11E-BEDCB46C6D97}" type="pres">
      <dgm:prSet presAssocID="{862D0E44-EBF8-42F4-BD6C-C310726490B4}" presName="vert1" presStyleCnt="0"/>
      <dgm:spPr/>
    </dgm:pt>
  </dgm:ptLst>
  <dgm:cxnLst>
    <dgm:cxn modelId="{EB5CD912-32FB-41EE-A024-69ED24F157AE}" type="presOf" srcId="{87CCABC6-D46F-4C20-933B-90DA902E6F21}" destId="{C6B193AA-33A7-407E-8E32-0A7064E1A77F}" srcOrd="0" destOrd="0" presId="urn:microsoft.com/office/officeart/2008/layout/LinedList"/>
    <dgm:cxn modelId="{BED17C1F-819B-48D6-9D9E-E64F8DADBE45}" type="presOf" srcId="{105C0E12-A092-4259-A41E-D73F2F20D402}" destId="{B8960C0D-1FD8-4A43-84FF-46D231EFA0CE}" srcOrd="0" destOrd="0" presId="urn:microsoft.com/office/officeart/2008/layout/LinedList"/>
    <dgm:cxn modelId="{9BCE3522-4626-42A1-AC13-EE9DCE0159ED}" srcId="{3935D0EB-CD4D-4B3D-BE7A-A4BAA30D7F23}" destId="{EB93DEA5-106F-4DAC-81FA-49EF617209E2}" srcOrd="2" destOrd="0" parTransId="{22B0FF19-AB9B-49E5-8F71-BE3BE8473BCA}" sibTransId="{310B1B80-62D6-4671-A30F-F52B8624A9D3}"/>
    <dgm:cxn modelId="{44008222-3E8F-4F96-9941-76B93EB41CF2}" srcId="{3935D0EB-CD4D-4B3D-BE7A-A4BAA30D7F23}" destId="{287D6453-9120-4948-B40E-F3CCC7D6AFCF}" srcOrd="6" destOrd="0" parTransId="{C65A3355-61D8-479C-BC95-99A0561322CA}" sibTransId="{497E0D96-22BC-4B5C-82A1-B9FF65D60E3B}"/>
    <dgm:cxn modelId="{34966B26-18BD-406F-A01A-318C7DBC427F}" srcId="{3935D0EB-CD4D-4B3D-BE7A-A4BAA30D7F23}" destId="{B996EE85-99E5-42E0-961A-B213DA6B72CC}" srcOrd="7" destOrd="0" parTransId="{58AEA29B-FE13-4FA0-874B-D9D9CFCF3C01}" sibTransId="{BB19EAB8-64F4-46FC-B8A3-374147BDE60C}"/>
    <dgm:cxn modelId="{74B19C60-FB00-4A67-92EC-847901830689}" srcId="{3935D0EB-CD4D-4B3D-BE7A-A4BAA30D7F23}" destId="{862D0E44-EBF8-42F4-BD6C-C310726490B4}" srcOrd="9" destOrd="0" parTransId="{0DE090DB-7894-4375-8ECC-004C899579DD}" sibTransId="{C8B431B7-D031-4BDA-9283-45B61D943148}"/>
    <dgm:cxn modelId="{69869649-9B91-42E5-9289-B8E8540B6CDE}" srcId="{3935D0EB-CD4D-4B3D-BE7A-A4BAA30D7F23}" destId="{FE4605FA-D463-4FB8-99F7-78C3D8942EDB}" srcOrd="4" destOrd="0" parTransId="{F982716C-FA07-4E10-B7E3-2F77F7C23375}" sibTransId="{CB2BDD94-0443-4322-9702-58D9DAC29244}"/>
    <dgm:cxn modelId="{CA296C70-BDEC-44F0-9B2A-AE5FE27D63B6}" type="presOf" srcId="{41843494-C6F9-4AB5-BBAC-2A3130C723B4}" destId="{9EE95196-7456-40DB-A9D2-B32465310A79}" srcOrd="0" destOrd="0" presId="urn:microsoft.com/office/officeart/2008/layout/LinedList"/>
    <dgm:cxn modelId="{B68CA870-8422-43C3-B03F-A304CFA66D04}" type="presOf" srcId="{B996EE85-99E5-42E0-961A-B213DA6B72CC}" destId="{CF2B0586-523C-4746-888C-163B271B7960}" srcOrd="0" destOrd="0" presId="urn:microsoft.com/office/officeart/2008/layout/LinedList"/>
    <dgm:cxn modelId="{8F68DE72-EBFC-426F-840A-453C9CB3A3EA}" type="presOf" srcId="{8D01222C-16C2-4FC4-B7AC-92BF87E93EBB}" destId="{4F688C14-0F3E-4349-B490-6A253655CB0D}" srcOrd="0" destOrd="0" presId="urn:microsoft.com/office/officeart/2008/layout/LinedList"/>
    <dgm:cxn modelId="{28E22B87-B8A1-433B-9CE8-FB9DC5F7C89C}" srcId="{3935D0EB-CD4D-4B3D-BE7A-A4BAA30D7F23}" destId="{8D01222C-16C2-4FC4-B7AC-92BF87E93EBB}" srcOrd="3" destOrd="0" parTransId="{F2463C1B-AFB3-4331-BEB3-FDB418149FF3}" sibTransId="{6D10D9FC-15FD-4B10-9FA8-4298BBDD957B}"/>
    <dgm:cxn modelId="{F5BB5C93-67C5-4787-BA17-48108FAD5407}" srcId="{3935D0EB-CD4D-4B3D-BE7A-A4BAA30D7F23}" destId="{41843494-C6F9-4AB5-BBAC-2A3130C723B4}" srcOrd="1" destOrd="0" parTransId="{ED89EBB7-F92E-4451-9A94-08FC477E5A44}" sibTransId="{F7CDABD5-B2BB-4ABF-8AAA-12605A159668}"/>
    <dgm:cxn modelId="{F67D74A2-2FAB-41BF-AE25-F546B21EA1FB}" type="presOf" srcId="{EB93DEA5-106F-4DAC-81FA-49EF617209E2}" destId="{8632BC8E-CA25-4CC8-BE55-82FEFF760E64}" srcOrd="0" destOrd="0" presId="urn:microsoft.com/office/officeart/2008/layout/LinedList"/>
    <dgm:cxn modelId="{BB5723A7-2BC1-4472-BF01-4D4903D51789}" type="presOf" srcId="{3935D0EB-CD4D-4B3D-BE7A-A4BAA30D7F23}" destId="{792678EC-500D-4634-8156-D104BDDFEFD8}" srcOrd="0" destOrd="0" presId="urn:microsoft.com/office/officeart/2008/layout/LinedList"/>
    <dgm:cxn modelId="{0C28E2AB-8484-43AE-9E8C-741184FCBFE3}" srcId="{3935D0EB-CD4D-4B3D-BE7A-A4BAA30D7F23}" destId="{3A21AD7E-E0DD-4948-83FD-E702B3C4B93A}" srcOrd="8" destOrd="0" parTransId="{289BA41D-B4EF-4532-823F-9F3D0F22849F}" sibTransId="{85F6AA25-DF28-4D0D-93FA-4279D3E306F5}"/>
    <dgm:cxn modelId="{F62A8CC3-A9C5-4471-959C-CFA1D8A10A4C}" type="presOf" srcId="{FE4605FA-D463-4FB8-99F7-78C3D8942EDB}" destId="{7F0ED6C6-7CA4-49BD-8508-42B5984BB960}" srcOrd="0" destOrd="0" presId="urn:microsoft.com/office/officeart/2008/layout/LinedList"/>
    <dgm:cxn modelId="{CC55A1CC-FA54-4FA8-99CB-D0354DBD3367}" type="presOf" srcId="{862D0E44-EBF8-42F4-BD6C-C310726490B4}" destId="{9992097E-9B5C-4024-854D-AA36E7107731}" srcOrd="0" destOrd="0" presId="urn:microsoft.com/office/officeart/2008/layout/LinedList"/>
    <dgm:cxn modelId="{94343FE4-95FD-4B72-9985-4313602B496F}" srcId="{3935D0EB-CD4D-4B3D-BE7A-A4BAA30D7F23}" destId="{87CCABC6-D46F-4C20-933B-90DA902E6F21}" srcOrd="0" destOrd="0" parTransId="{61BF0A61-85BA-43DB-8CB0-70EDB2C56366}" sibTransId="{C9F9799F-63E6-4E84-A86E-4F7958BBB021}"/>
    <dgm:cxn modelId="{DFF968E9-A871-4E38-8096-7E26E28D70A9}" srcId="{3935D0EB-CD4D-4B3D-BE7A-A4BAA30D7F23}" destId="{105C0E12-A092-4259-A41E-D73F2F20D402}" srcOrd="5" destOrd="0" parTransId="{4326F90D-8ECE-4D50-9601-78951C6F0079}" sibTransId="{66068913-2606-4E02-BA9F-FD00369BA344}"/>
    <dgm:cxn modelId="{9BF5AEF7-1DF6-46DF-8C47-532F34F24CC0}" type="presOf" srcId="{287D6453-9120-4948-B40E-F3CCC7D6AFCF}" destId="{C12A840C-BF3B-41C8-A6E2-1FF83FC6B436}" srcOrd="0" destOrd="0" presId="urn:microsoft.com/office/officeart/2008/layout/LinedList"/>
    <dgm:cxn modelId="{DB5C1DFF-C0A6-4729-AD03-C93BE06A2161}" type="presOf" srcId="{3A21AD7E-E0DD-4948-83FD-E702B3C4B93A}" destId="{A86C5E6F-1E9D-491F-9A98-64F3D182071D}" srcOrd="0" destOrd="0" presId="urn:microsoft.com/office/officeart/2008/layout/LinedList"/>
    <dgm:cxn modelId="{8A264607-7007-4910-BFD1-EB1E7B0912AA}" type="presParOf" srcId="{792678EC-500D-4634-8156-D104BDDFEFD8}" destId="{BAACC924-19C0-45BB-9504-21B0AC63B230}" srcOrd="0" destOrd="0" presId="urn:microsoft.com/office/officeart/2008/layout/LinedList"/>
    <dgm:cxn modelId="{E0F1A9F7-9997-400D-9418-3AD8D8A6B807}" type="presParOf" srcId="{792678EC-500D-4634-8156-D104BDDFEFD8}" destId="{ADD8E426-A5BE-4061-99CA-14A743586A02}" srcOrd="1" destOrd="0" presId="urn:microsoft.com/office/officeart/2008/layout/LinedList"/>
    <dgm:cxn modelId="{541CACFA-0E6B-47F9-A73D-45E9A0B972E3}" type="presParOf" srcId="{ADD8E426-A5BE-4061-99CA-14A743586A02}" destId="{C6B193AA-33A7-407E-8E32-0A7064E1A77F}" srcOrd="0" destOrd="0" presId="urn:microsoft.com/office/officeart/2008/layout/LinedList"/>
    <dgm:cxn modelId="{A99B73DB-833E-4FEC-BB56-D2E567D69285}" type="presParOf" srcId="{ADD8E426-A5BE-4061-99CA-14A743586A02}" destId="{4B75982E-9CDC-443E-AE4C-7D7CEC1EEE75}" srcOrd="1" destOrd="0" presId="urn:microsoft.com/office/officeart/2008/layout/LinedList"/>
    <dgm:cxn modelId="{4C3B4727-CF9D-4DAD-B76A-C287642A42FE}" type="presParOf" srcId="{792678EC-500D-4634-8156-D104BDDFEFD8}" destId="{DFD6056E-F0AC-4C73-8146-470F1805FBC8}" srcOrd="2" destOrd="0" presId="urn:microsoft.com/office/officeart/2008/layout/LinedList"/>
    <dgm:cxn modelId="{381A9670-829F-4010-8F72-655846FBEB52}" type="presParOf" srcId="{792678EC-500D-4634-8156-D104BDDFEFD8}" destId="{679799E3-0131-442E-9AEF-0EF6C0AF5A10}" srcOrd="3" destOrd="0" presId="urn:microsoft.com/office/officeart/2008/layout/LinedList"/>
    <dgm:cxn modelId="{92517C6C-7A2A-46B2-81E3-D498183BC438}" type="presParOf" srcId="{679799E3-0131-442E-9AEF-0EF6C0AF5A10}" destId="{9EE95196-7456-40DB-A9D2-B32465310A79}" srcOrd="0" destOrd="0" presId="urn:microsoft.com/office/officeart/2008/layout/LinedList"/>
    <dgm:cxn modelId="{AA2DF5D1-660F-442A-84EE-736AD354935D}" type="presParOf" srcId="{679799E3-0131-442E-9AEF-0EF6C0AF5A10}" destId="{4EA4B852-40C0-4CAD-A3C0-87E73F56256A}" srcOrd="1" destOrd="0" presId="urn:microsoft.com/office/officeart/2008/layout/LinedList"/>
    <dgm:cxn modelId="{746BD15A-61B2-404F-8F96-C4ECAA5B1567}" type="presParOf" srcId="{792678EC-500D-4634-8156-D104BDDFEFD8}" destId="{F91E06FE-4E0D-4656-AD50-8FA79010AD6D}" srcOrd="4" destOrd="0" presId="urn:microsoft.com/office/officeart/2008/layout/LinedList"/>
    <dgm:cxn modelId="{0C6069B0-7050-46D2-9CF9-6B7B662F2636}" type="presParOf" srcId="{792678EC-500D-4634-8156-D104BDDFEFD8}" destId="{E73BBC88-3935-4FDC-84EE-9A61BA07D3CF}" srcOrd="5" destOrd="0" presId="urn:microsoft.com/office/officeart/2008/layout/LinedList"/>
    <dgm:cxn modelId="{35FD11CC-DB27-4FF8-B3B9-6BDC958D3CF7}" type="presParOf" srcId="{E73BBC88-3935-4FDC-84EE-9A61BA07D3CF}" destId="{8632BC8E-CA25-4CC8-BE55-82FEFF760E64}" srcOrd="0" destOrd="0" presId="urn:microsoft.com/office/officeart/2008/layout/LinedList"/>
    <dgm:cxn modelId="{658698FF-E7FC-4799-B2C7-4C552205500B}" type="presParOf" srcId="{E73BBC88-3935-4FDC-84EE-9A61BA07D3CF}" destId="{B217413C-B232-40C0-A56A-F13B2FD2EEB3}" srcOrd="1" destOrd="0" presId="urn:microsoft.com/office/officeart/2008/layout/LinedList"/>
    <dgm:cxn modelId="{4F4CC77A-8DA0-4AA7-B8B8-973A41C12C41}" type="presParOf" srcId="{792678EC-500D-4634-8156-D104BDDFEFD8}" destId="{0AD7587B-55DA-407E-8B90-3B80D4825754}" srcOrd="6" destOrd="0" presId="urn:microsoft.com/office/officeart/2008/layout/LinedList"/>
    <dgm:cxn modelId="{FF846719-2884-4313-A157-63E75F729F3D}" type="presParOf" srcId="{792678EC-500D-4634-8156-D104BDDFEFD8}" destId="{518BD236-D0DD-4CB2-9DB4-442AA968DED4}" srcOrd="7" destOrd="0" presId="urn:microsoft.com/office/officeart/2008/layout/LinedList"/>
    <dgm:cxn modelId="{6A861BDB-9647-4F75-8504-CBC98D771641}" type="presParOf" srcId="{518BD236-D0DD-4CB2-9DB4-442AA968DED4}" destId="{4F688C14-0F3E-4349-B490-6A253655CB0D}" srcOrd="0" destOrd="0" presId="urn:microsoft.com/office/officeart/2008/layout/LinedList"/>
    <dgm:cxn modelId="{8E35064B-A292-4973-9D00-805911595B94}" type="presParOf" srcId="{518BD236-D0DD-4CB2-9DB4-442AA968DED4}" destId="{D5F71D8D-01E7-4CD9-AD2C-8E6B3DC12A36}" srcOrd="1" destOrd="0" presId="urn:microsoft.com/office/officeart/2008/layout/LinedList"/>
    <dgm:cxn modelId="{EEF835E7-C39F-4EEB-80D2-766D3022DFC9}" type="presParOf" srcId="{792678EC-500D-4634-8156-D104BDDFEFD8}" destId="{7530019B-029F-4620-9691-2B33B25ACB13}" srcOrd="8" destOrd="0" presId="urn:microsoft.com/office/officeart/2008/layout/LinedList"/>
    <dgm:cxn modelId="{2AFC6FB3-DF77-404D-A682-C3B6CB4ECC97}" type="presParOf" srcId="{792678EC-500D-4634-8156-D104BDDFEFD8}" destId="{3A06708A-2472-4AAC-B529-EB0A40CFD51A}" srcOrd="9" destOrd="0" presId="urn:microsoft.com/office/officeart/2008/layout/LinedList"/>
    <dgm:cxn modelId="{7895140B-18E7-4456-8097-D616FCC8CEEB}" type="presParOf" srcId="{3A06708A-2472-4AAC-B529-EB0A40CFD51A}" destId="{7F0ED6C6-7CA4-49BD-8508-42B5984BB960}" srcOrd="0" destOrd="0" presId="urn:microsoft.com/office/officeart/2008/layout/LinedList"/>
    <dgm:cxn modelId="{FE1C9025-0AAF-4E94-8A76-E47CD111E20A}" type="presParOf" srcId="{3A06708A-2472-4AAC-B529-EB0A40CFD51A}" destId="{523BDA25-375C-40AB-8EA7-DDD2E6846362}" srcOrd="1" destOrd="0" presId="urn:microsoft.com/office/officeart/2008/layout/LinedList"/>
    <dgm:cxn modelId="{C1C33B87-820E-48B6-935E-6B1B1EE1D011}" type="presParOf" srcId="{792678EC-500D-4634-8156-D104BDDFEFD8}" destId="{CD39F92D-B937-4760-AC70-F15C1228642E}" srcOrd="10" destOrd="0" presId="urn:microsoft.com/office/officeart/2008/layout/LinedList"/>
    <dgm:cxn modelId="{A8945A45-26F2-4EC2-998C-1D90E277DADB}" type="presParOf" srcId="{792678EC-500D-4634-8156-D104BDDFEFD8}" destId="{1244A614-64BA-48DE-9699-2AB39623BEA1}" srcOrd="11" destOrd="0" presId="urn:microsoft.com/office/officeart/2008/layout/LinedList"/>
    <dgm:cxn modelId="{4272C18C-20A3-4A4F-9DF9-C9215192E127}" type="presParOf" srcId="{1244A614-64BA-48DE-9699-2AB39623BEA1}" destId="{B8960C0D-1FD8-4A43-84FF-46D231EFA0CE}" srcOrd="0" destOrd="0" presId="urn:microsoft.com/office/officeart/2008/layout/LinedList"/>
    <dgm:cxn modelId="{507766FA-CDE0-439F-8573-E588A17FF2E0}" type="presParOf" srcId="{1244A614-64BA-48DE-9699-2AB39623BEA1}" destId="{CCD23087-89A6-4884-8ED4-0CB2710840A8}" srcOrd="1" destOrd="0" presId="urn:microsoft.com/office/officeart/2008/layout/LinedList"/>
    <dgm:cxn modelId="{CC83A915-45EF-493B-BC7E-3836FE2DF41A}" type="presParOf" srcId="{792678EC-500D-4634-8156-D104BDDFEFD8}" destId="{7B308442-5806-4152-9FFC-C7969AEC577B}" srcOrd="12" destOrd="0" presId="urn:microsoft.com/office/officeart/2008/layout/LinedList"/>
    <dgm:cxn modelId="{ECD6C5A2-6285-411D-A9A0-4465ECFB9A39}" type="presParOf" srcId="{792678EC-500D-4634-8156-D104BDDFEFD8}" destId="{7C8BC45D-1CAE-48B0-9601-4F9758ED48EF}" srcOrd="13" destOrd="0" presId="urn:microsoft.com/office/officeart/2008/layout/LinedList"/>
    <dgm:cxn modelId="{6B3FEE2C-F6DE-4070-BA48-871ED4343D74}" type="presParOf" srcId="{7C8BC45D-1CAE-48B0-9601-4F9758ED48EF}" destId="{C12A840C-BF3B-41C8-A6E2-1FF83FC6B436}" srcOrd="0" destOrd="0" presId="urn:microsoft.com/office/officeart/2008/layout/LinedList"/>
    <dgm:cxn modelId="{4492684B-BD7F-4E24-B7DD-51116D0C8578}" type="presParOf" srcId="{7C8BC45D-1CAE-48B0-9601-4F9758ED48EF}" destId="{E7D3B892-7953-4F0A-85A5-FDBBA671C312}" srcOrd="1" destOrd="0" presId="urn:microsoft.com/office/officeart/2008/layout/LinedList"/>
    <dgm:cxn modelId="{E2D03CCE-93B7-4DA6-AFE5-0A489317F896}" type="presParOf" srcId="{792678EC-500D-4634-8156-D104BDDFEFD8}" destId="{1389C259-C94F-4EBD-8993-F476CEAA2C3A}" srcOrd="14" destOrd="0" presId="urn:microsoft.com/office/officeart/2008/layout/LinedList"/>
    <dgm:cxn modelId="{E7D0FF15-0F08-4F2D-BF54-FE9C7805E3F1}" type="presParOf" srcId="{792678EC-500D-4634-8156-D104BDDFEFD8}" destId="{521F7533-EEDD-42D3-9B95-C871DBBC334F}" srcOrd="15" destOrd="0" presId="urn:microsoft.com/office/officeart/2008/layout/LinedList"/>
    <dgm:cxn modelId="{91EB2677-EB79-4E28-A107-00F18FD4B989}" type="presParOf" srcId="{521F7533-EEDD-42D3-9B95-C871DBBC334F}" destId="{CF2B0586-523C-4746-888C-163B271B7960}" srcOrd="0" destOrd="0" presId="urn:microsoft.com/office/officeart/2008/layout/LinedList"/>
    <dgm:cxn modelId="{569A88BD-BD71-44E0-82D7-48B24F8B0F93}" type="presParOf" srcId="{521F7533-EEDD-42D3-9B95-C871DBBC334F}" destId="{ED2305AC-834C-44DA-93C7-1095C54C509A}" srcOrd="1" destOrd="0" presId="urn:microsoft.com/office/officeart/2008/layout/LinedList"/>
    <dgm:cxn modelId="{4C59DF5E-E453-437C-BEF2-26B622915738}" type="presParOf" srcId="{792678EC-500D-4634-8156-D104BDDFEFD8}" destId="{1B6C1A10-6666-4C8D-8EC5-AB04D9959306}" srcOrd="16" destOrd="0" presId="urn:microsoft.com/office/officeart/2008/layout/LinedList"/>
    <dgm:cxn modelId="{69C26CBE-65F4-4418-AA07-EF0B65EB4231}" type="presParOf" srcId="{792678EC-500D-4634-8156-D104BDDFEFD8}" destId="{70EFBDCB-8BC3-44DD-B5EA-21F85177A7BB}" srcOrd="17" destOrd="0" presId="urn:microsoft.com/office/officeart/2008/layout/LinedList"/>
    <dgm:cxn modelId="{1EB6EA38-86CE-4015-B68F-C6165D3387DD}" type="presParOf" srcId="{70EFBDCB-8BC3-44DD-B5EA-21F85177A7BB}" destId="{A86C5E6F-1E9D-491F-9A98-64F3D182071D}" srcOrd="0" destOrd="0" presId="urn:microsoft.com/office/officeart/2008/layout/LinedList"/>
    <dgm:cxn modelId="{B6C92304-1F55-47B7-97D7-CE768457C796}" type="presParOf" srcId="{70EFBDCB-8BC3-44DD-B5EA-21F85177A7BB}" destId="{55B1AEBF-D1E6-4028-AFBE-9704082941DB}" srcOrd="1" destOrd="0" presId="urn:microsoft.com/office/officeart/2008/layout/LinedList"/>
    <dgm:cxn modelId="{EC6FD464-8BC6-4391-82B7-C2E63C3A663C}" type="presParOf" srcId="{792678EC-500D-4634-8156-D104BDDFEFD8}" destId="{B55318C7-5C00-4697-A184-6EE0BE93A8E8}" srcOrd="18" destOrd="0" presId="urn:microsoft.com/office/officeart/2008/layout/LinedList"/>
    <dgm:cxn modelId="{DECF1522-DFC4-4FD6-B2CF-D5CB8D79246A}" type="presParOf" srcId="{792678EC-500D-4634-8156-D104BDDFEFD8}" destId="{D48F3D9C-3EF3-4B2E-8F98-80A732D2FD15}" srcOrd="19" destOrd="0" presId="urn:microsoft.com/office/officeart/2008/layout/LinedList"/>
    <dgm:cxn modelId="{8E395989-90FD-4711-92B5-8AFA239BC6FE}" type="presParOf" srcId="{D48F3D9C-3EF3-4B2E-8F98-80A732D2FD15}" destId="{9992097E-9B5C-4024-854D-AA36E7107731}" srcOrd="0" destOrd="0" presId="urn:microsoft.com/office/officeart/2008/layout/LinedList"/>
    <dgm:cxn modelId="{3D4FD2F6-E25D-4F76-9747-63047FA20D58}" type="presParOf" srcId="{D48F3D9C-3EF3-4B2E-8F98-80A732D2FD15}" destId="{9D1A8BB9-AB14-40BF-A11E-BEDCB46C6D9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04839D-3397-494B-ADE3-8ABB0993C53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43870B4B-9F12-4B1F-A156-263889B82E1B}">
      <dgm:prSet/>
      <dgm:spPr/>
      <dgm:t>
        <a:bodyPr/>
        <a:lstStyle/>
        <a:p>
          <a:r>
            <a:rPr lang="nl-NL"/>
            <a:t>Ethos: -</a:t>
          </a:r>
          <a:endParaRPr lang="en-US"/>
        </a:p>
      </dgm:t>
    </dgm:pt>
    <dgm:pt modelId="{BDE6FAF6-C9CD-4CE4-811B-19B63C7A4A8C}" type="parTrans" cxnId="{9338A308-7126-4ABC-9505-56A5277452E1}">
      <dgm:prSet/>
      <dgm:spPr/>
      <dgm:t>
        <a:bodyPr/>
        <a:lstStyle/>
        <a:p>
          <a:endParaRPr lang="en-US"/>
        </a:p>
      </dgm:t>
    </dgm:pt>
    <dgm:pt modelId="{5DDFB0B0-2506-4081-94AD-E31309C762CA}" type="sibTrans" cxnId="{9338A308-7126-4ABC-9505-56A5277452E1}">
      <dgm:prSet/>
      <dgm:spPr/>
      <dgm:t>
        <a:bodyPr/>
        <a:lstStyle/>
        <a:p>
          <a:endParaRPr lang="en-US"/>
        </a:p>
      </dgm:t>
    </dgm:pt>
    <dgm:pt modelId="{EEBC58CE-E671-4EA5-884C-188A4F26B5EE}">
      <dgm:prSet/>
      <dgm:spPr/>
      <dgm:t>
        <a:bodyPr/>
        <a:lstStyle/>
        <a:p>
          <a:r>
            <a:rPr lang="nl-NL"/>
            <a:t>Pathos:</a:t>
          </a:r>
          <a:endParaRPr lang="en-US"/>
        </a:p>
      </dgm:t>
    </dgm:pt>
    <dgm:pt modelId="{50FABC4C-F942-477C-A40A-52F6FD4409AB}" type="parTrans" cxnId="{C6057786-C33D-4BD9-9A8D-1BD304FEF9EA}">
      <dgm:prSet/>
      <dgm:spPr/>
      <dgm:t>
        <a:bodyPr/>
        <a:lstStyle/>
        <a:p>
          <a:endParaRPr lang="en-US"/>
        </a:p>
      </dgm:t>
    </dgm:pt>
    <dgm:pt modelId="{A8BA8CA9-322E-4670-B0D7-141C07A6D9E3}" type="sibTrans" cxnId="{C6057786-C33D-4BD9-9A8D-1BD304FEF9EA}">
      <dgm:prSet/>
      <dgm:spPr/>
      <dgm:t>
        <a:bodyPr/>
        <a:lstStyle/>
        <a:p>
          <a:endParaRPr lang="en-US"/>
        </a:p>
      </dgm:t>
    </dgm:pt>
    <dgm:pt modelId="{8AD5E2F0-BD73-433B-BF40-4CF3BA3257B6}">
      <dgm:prSet/>
      <dgm:spPr/>
      <dgm:t>
        <a:bodyPr/>
        <a:lstStyle/>
        <a:p>
          <a:r>
            <a:rPr lang="nl-NL" dirty="0"/>
            <a:t>Het gebruik van het woord “het” is heel pijnlijk/confronterend/beschuldigend in combinatie met de foto: het overtreedt de regel dat je warm, persoonlijk en liefdevol over de doden spreekt. (zie stap 1)</a:t>
          </a:r>
          <a:endParaRPr lang="en-US" dirty="0"/>
        </a:p>
      </dgm:t>
    </dgm:pt>
    <dgm:pt modelId="{A5DF86C2-E0EC-44CB-85C5-9397BCBDC91E}" type="parTrans" cxnId="{8DB58130-CAB0-469B-B65F-094FFA87AD4D}">
      <dgm:prSet/>
      <dgm:spPr/>
      <dgm:t>
        <a:bodyPr/>
        <a:lstStyle/>
        <a:p>
          <a:endParaRPr lang="en-US"/>
        </a:p>
      </dgm:t>
    </dgm:pt>
    <dgm:pt modelId="{7AEBEC07-E7B0-4E44-A974-EF06AF7F575E}" type="sibTrans" cxnId="{8DB58130-CAB0-469B-B65F-094FFA87AD4D}">
      <dgm:prSet/>
      <dgm:spPr/>
      <dgm:t>
        <a:bodyPr/>
        <a:lstStyle/>
        <a:p>
          <a:endParaRPr lang="en-US"/>
        </a:p>
      </dgm:t>
    </dgm:pt>
    <dgm:pt modelId="{F28DF957-56EB-4BFC-A682-3412A281BC4D}">
      <dgm:prSet/>
      <dgm:spPr/>
      <dgm:t>
        <a:bodyPr/>
        <a:lstStyle/>
        <a:p>
          <a:r>
            <a:rPr lang="nl-NL" dirty="0"/>
            <a:t>Er was eens: gevoel van nostalgie =&gt; vroeger was het beter dan nu=&gt; warm gevoel over het verleden, dus een kil gevoel over het heden: we zijn onze onschuld verloren</a:t>
          </a:r>
          <a:endParaRPr lang="en-US" dirty="0"/>
        </a:p>
      </dgm:t>
    </dgm:pt>
    <dgm:pt modelId="{BBA0E4E4-9799-4EFA-BD94-A1C9EECD2BD4}" type="parTrans" cxnId="{C32F69EC-0BCF-48D2-AAE2-729E8F74A8D3}">
      <dgm:prSet/>
      <dgm:spPr/>
      <dgm:t>
        <a:bodyPr/>
        <a:lstStyle/>
        <a:p>
          <a:endParaRPr lang="en-US"/>
        </a:p>
      </dgm:t>
    </dgm:pt>
    <dgm:pt modelId="{7B1BAB66-59BB-4D98-B62A-97CA3A1C6C90}" type="sibTrans" cxnId="{C32F69EC-0BCF-48D2-AAE2-729E8F74A8D3}">
      <dgm:prSet/>
      <dgm:spPr/>
      <dgm:t>
        <a:bodyPr/>
        <a:lstStyle/>
        <a:p>
          <a:endParaRPr lang="en-US"/>
        </a:p>
      </dgm:t>
    </dgm:pt>
    <dgm:pt modelId="{FD18EB0C-007A-4718-96C4-A500BB9C70A8}" type="pres">
      <dgm:prSet presAssocID="{6E04839D-3397-494B-ADE3-8ABB0993C53A}" presName="linear" presStyleCnt="0">
        <dgm:presLayoutVars>
          <dgm:dir/>
          <dgm:animLvl val="lvl"/>
          <dgm:resizeHandles val="exact"/>
        </dgm:presLayoutVars>
      </dgm:prSet>
      <dgm:spPr/>
    </dgm:pt>
    <dgm:pt modelId="{3668FEC4-B767-4AC3-93F4-1B3BCF73961F}" type="pres">
      <dgm:prSet presAssocID="{43870B4B-9F12-4B1F-A156-263889B82E1B}" presName="parentLin" presStyleCnt="0"/>
      <dgm:spPr/>
    </dgm:pt>
    <dgm:pt modelId="{CC00D4FA-555F-44D5-AA54-FBF3B48A4A3E}" type="pres">
      <dgm:prSet presAssocID="{43870B4B-9F12-4B1F-A156-263889B82E1B}" presName="parentLeftMargin" presStyleLbl="node1" presStyleIdx="0" presStyleCnt="2"/>
      <dgm:spPr/>
    </dgm:pt>
    <dgm:pt modelId="{15DE987B-6D57-4645-898B-A3179B93EB29}" type="pres">
      <dgm:prSet presAssocID="{43870B4B-9F12-4B1F-A156-263889B82E1B}" presName="parentText" presStyleLbl="node1" presStyleIdx="0" presStyleCnt="2">
        <dgm:presLayoutVars>
          <dgm:chMax val="0"/>
          <dgm:bulletEnabled val="1"/>
        </dgm:presLayoutVars>
      </dgm:prSet>
      <dgm:spPr/>
    </dgm:pt>
    <dgm:pt modelId="{3A28B1D9-5630-4258-89F5-65DD6DFFDEC7}" type="pres">
      <dgm:prSet presAssocID="{43870B4B-9F12-4B1F-A156-263889B82E1B}" presName="negativeSpace" presStyleCnt="0"/>
      <dgm:spPr/>
    </dgm:pt>
    <dgm:pt modelId="{2451599A-0935-4DCD-A136-D661673E4221}" type="pres">
      <dgm:prSet presAssocID="{43870B4B-9F12-4B1F-A156-263889B82E1B}" presName="childText" presStyleLbl="conFgAcc1" presStyleIdx="0" presStyleCnt="2">
        <dgm:presLayoutVars>
          <dgm:bulletEnabled val="1"/>
        </dgm:presLayoutVars>
      </dgm:prSet>
      <dgm:spPr/>
    </dgm:pt>
    <dgm:pt modelId="{59986807-D993-41D4-A37A-2DA8EA62C802}" type="pres">
      <dgm:prSet presAssocID="{5DDFB0B0-2506-4081-94AD-E31309C762CA}" presName="spaceBetweenRectangles" presStyleCnt="0"/>
      <dgm:spPr/>
    </dgm:pt>
    <dgm:pt modelId="{CC1F564D-E8A2-4B60-BE2C-815301F78D96}" type="pres">
      <dgm:prSet presAssocID="{EEBC58CE-E671-4EA5-884C-188A4F26B5EE}" presName="parentLin" presStyleCnt="0"/>
      <dgm:spPr/>
    </dgm:pt>
    <dgm:pt modelId="{77402ACB-6972-43C1-95F0-7E12AD7BD200}" type="pres">
      <dgm:prSet presAssocID="{EEBC58CE-E671-4EA5-884C-188A4F26B5EE}" presName="parentLeftMargin" presStyleLbl="node1" presStyleIdx="0" presStyleCnt="2"/>
      <dgm:spPr/>
    </dgm:pt>
    <dgm:pt modelId="{AAD3BDD1-004D-489E-BC7E-9AC6B3C0FBE0}" type="pres">
      <dgm:prSet presAssocID="{EEBC58CE-E671-4EA5-884C-188A4F26B5EE}" presName="parentText" presStyleLbl="node1" presStyleIdx="1" presStyleCnt="2">
        <dgm:presLayoutVars>
          <dgm:chMax val="0"/>
          <dgm:bulletEnabled val="1"/>
        </dgm:presLayoutVars>
      </dgm:prSet>
      <dgm:spPr/>
    </dgm:pt>
    <dgm:pt modelId="{DC1FCD08-A7D5-4E44-A669-F3DF6B99579F}" type="pres">
      <dgm:prSet presAssocID="{EEBC58CE-E671-4EA5-884C-188A4F26B5EE}" presName="negativeSpace" presStyleCnt="0"/>
      <dgm:spPr/>
    </dgm:pt>
    <dgm:pt modelId="{64BB5B89-1D1E-4C38-903A-41C2DE3E4F9B}" type="pres">
      <dgm:prSet presAssocID="{EEBC58CE-E671-4EA5-884C-188A4F26B5EE}" presName="childText" presStyleLbl="conFgAcc1" presStyleIdx="1" presStyleCnt="2">
        <dgm:presLayoutVars>
          <dgm:bulletEnabled val="1"/>
        </dgm:presLayoutVars>
      </dgm:prSet>
      <dgm:spPr/>
    </dgm:pt>
  </dgm:ptLst>
  <dgm:cxnLst>
    <dgm:cxn modelId="{9338A308-7126-4ABC-9505-56A5277452E1}" srcId="{6E04839D-3397-494B-ADE3-8ABB0993C53A}" destId="{43870B4B-9F12-4B1F-A156-263889B82E1B}" srcOrd="0" destOrd="0" parTransId="{BDE6FAF6-C9CD-4CE4-811B-19B63C7A4A8C}" sibTransId="{5DDFB0B0-2506-4081-94AD-E31309C762CA}"/>
    <dgm:cxn modelId="{11C7A911-44FF-44E4-88DC-7CCBC7768418}" type="presOf" srcId="{43870B4B-9F12-4B1F-A156-263889B82E1B}" destId="{CC00D4FA-555F-44D5-AA54-FBF3B48A4A3E}" srcOrd="0" destOrd="0" presId="urn:microsoft.com/office/officeart/2005/8/layout/list1"/>
    <dgm:cxn modelId="{377E071E-F5A3-40F0-963D-41809565B176}" type="presOf" srcId="{6E04839D-3397-494B-ADE3-8ABB0993C53A}" destId="{FD18EB0C-007A-4718-96C4-A500BB9C70A8}" srcOrd="0" destOrd="0" presId="urn:microsoft.com/office/officeart/2005/8/layout/list1"/>
    <dgm:cxn modelId="{8DB58130-CAB0-469B-B65F-094FFA87AD4D}" srcId="{EEBC58CE-E671-4EA5-884C-188A4F26B5EE}" destId="{8AD5E2F0-BD73-433B-BF40-4CF3BA3257B6}" srcOrd="0" destOrd="0" parTransId="{A5DF86C2-E0EC-44CB-85C5-9397BCBDC91E}" sibTransId="{7AEBEC07-E7B0-4E44-A974-EF06AF7F575E}"/>
    <dgm:cxn modelId="{2AA98833-278C-401F-922A-3AA0E14EE1C0}" type="presOf" srcId="{8AD5E2F0-BD73-433B-BF40-4CF3BA3257B6}" destId="{64BB5B89-1D1E-4C38-903A-41C2DE3E4F9B}" srcOrd="0" destOrd="0" presId="urn:microsoft.com/office/officeart/2005/8/layout/list1"/>
    <dgm:cxn modelId="{BE951A39-459E-43A5-9EA4-187B097903D2}" type="presOf" srcId="{43870B4B-9F12-4B1F-A156-263889B82E1B}" destId="{15DE987B-6D57-4645-898B-A3179B93EB29}" srcOrd="1" destOrd="0" presId="urn:microsoft.com/office/officeart/2005/8/layout/list1"/>
    <dgm:cxn modelId="{DFF9C963-4C12-4091-85EC-DBD49F979D52}" type="presOf" srcId="{EEBC58CE-E671-4EA5-884C-188A4F26B5EE}" destId="{AAD3BDD1-004D-489E-BC7E-9AC6B3C0FBE0}" srcOrd="1" destOrd="0" presId="urn:microsoft.com/office/officeart/2005/8/layout/list1"/>
    <dgm:cxn modelId="{99BD0E81-D635-4FEE-AE17-134D4FC87BA6}" type="presOf" srcId="{EEBC58CE-E671-4EA5-884C-188A4F26B5EE}" destId="{77402ACB-6972-43C1-95F0-7E12AD7BD200}" srcOrd="0" destOrd="0" presId="urn:microsoft.com/office/officeart/2005/8/layout/list1"/>
    <dgm:cxn modelId="{C6057786-C33D-4BD9-9A8D-1BD304FEF9EA}" srcId="{6E04839D-3397-494B-ADE3-8ABB0993C53A}" destId="{EEBC58CE-E671-4EA5-884C-188A4F26B5EE}" srcOrd="1" destOrd="0" parTransId="{50FABC4C-F942-477C-A40A-52F6FD4409AB}" sibTransId="{A8BA8CA9-322E-4670-B0D7-141C07A6D9E3}"/>
    <dgm:cxn modelId="{C32F69EC-0BCF-48D2-AAE2-729E8F74A8D3}" srcId="{EEBC58CE-E671-4EA5-884C-188A4F26B5EE}" destId="{F28DF957-56EB-4BFC-A682-3412A281BC4D}" srcOrd="1" destOrd="0" parTransId="{BBA0E4E4-9799-4EFA-BD94-A1C9EECD2BD4}" sibTransId="{7B1BAB66-59BB-4D98-B62A-97CA3A1C6C90}"/>
    <dgm:cxn modelId="{5D405AEF-5649-476F-9E84-784B7B694FA4}" type="presOf" srcId="{F28DF957-56EB-4BFC-A682-3412A281BC4D}" destId="{64BB5B89-1D1E-4C38-903A-41C2DE3E4F9B}" srcOrd="0" destOrd="1" presId="urn:microsoft.com/office/officeart/2005/8/layout/list1"/>
    <dgm:cxn modelId="{A7A6FD97-6ABB-428E-ABE4-A3E5635692F4}" type="presParOf" srcId="{FD18EB0C-007A-4718-96C4-A500BB9C70A8}" destId="{3668FEC4-B767-4AC3-93F4-1B3BCF73961F}" srcOrd="0" destOrd="0" presId="urn:microsoft.com/office/officeart/2005/8/layout/list1"/>
    <dgm:cxn modelId="{DBC2DCC0-0351-406B-B7A6-E1838BFD5635}" type="presParOf" srcId="{3668FEC4-B767-4AC3-93F4-1B3BCF73961F}" destId="{CC00D4FA-555F-44D5-AA54-FBF3B48A4A3E}" srcOrd="0" destOrd="0" presId="urn:microsoft.com/office/officeart/2005/8/layout/list1"/>
    <dgm:cxn modelId="{9FEFE694-619C-4DF4-8D07-A11002551316}" type="presParOf" srcId="{3668FEC4-B767-4AC3-93F4-1B3BCF73961F}" destId="{15DE987B-6D57-4645-898B-A3179B93EB29}" srcOrd="1" destOrd="0" presId="urn:microsoft.com/office/officeart/2005/8/layout/list1"/>
    <dgm:cxn modelId="{02C4A13B-B226-47C3-9231-8B4E948BF06D}" type="presParOf" srcId="{FD18EB0C-007A-4718-96C4-A500BB9C70A8}" destId="{3A28B1D9-5630-4258-89F5-65DD6DFFDEC7}" srcOrd="1" destOrd="0" presId="urn:microsoft.com/office/officeart/2005/8/layout/list1"/>
    <dgm:cxn modelId="{42ACF571-BDEA-4A6F-B07D-C1592D177B68}" type="presParOf" srcId="{FD18EB0C-007A-4718-96C4-A500BB9C70A8}" destId="{2451599A-0935-4DCD-A136-D661673E4221}" srcOrd="2" destOrd="0" presId="urn:microsoft.com/office/officeart/2005/8/layout/list1"/>
    <dgm:cxn modelId="{3B606F06-FCD4-4B6F-8827-97E8D168BEF4}" type="presParOf" srcId="{FD18EB0C-007A-4718-96C4-A500BB9C70A8}" destId="{59986807-D993-41D4-A37A-2DA8EA62C802}" srcOrd="3" destOrd="0" presId="urn:microsoft.com/office/officeart/2005/8/layout/list1"/>
    <dgm:cxn modelId="{0154A554-4298-47E1-A4DB-808B4868992E}" type="presParOf" srcId="{FD18EB0C-007A-4718-96C4-A500BB9C70A8}" destId="{CC1F564D-E8A2-4B60-BE2C-815301F78D96}" srcOrd="4" destOrd="0" presId="urn:microsoft.com/office/officeart/2005/8/layout/list1"/>
    <dgm:cxn modelId="{4A7A1587-7A9A-4AF4-AB2F-02E40DDC3099}" type="presParOf" srcId="{CC1F564D-E8A2-4B60-BE2C-815301F78D96}" destId="{77402ACB-6972-43C1-95F0-7E12AD7BD200}" srcOrd="0" destOrd="0" presId="urn:microsoft.com/office/officeart/2005/8/layout/list1"/>
    <dgm:cxn modelId="{1CA3991B-CA3E-426B-8352-DEE07424FB19}" type="presParOf" srcId="{CC1F564D-E8A2-4B60-BE2C-815301F78D96}" destId="{AAD3BDD1-004D-489E-BC7E-9AC6B3C0FBE0}" srcOrd="1" destOrd="0" presId="urn:microsoft.com/office/officeart/2005/8/layout/list1"/>
    <dgm:cxn modelId="{59B42B4B-5BD9-4212-A6F1-F479C943BCE8}" type="presParOf" srcId="{FD18EB0C-007A-4718-96C4-A500BB9C70A8}" destId="{DC1FCD08-A7D5-4E44-A669-F3DF6B99579F}" srcOrd="5" destOrd="0" presId="urn:microsoft.com/office/officeart/2005/8/layout/list1"/>
    <dgm:cxn modelId="{AE43A45A-EFD5-4585-887F-ABBC9AC92668}" type="presParOf" srcId="{FD18EB0C-007A-4718-96C4-A500BB9C70A8}" destId="{64BB5B89-1D1E-4C38-903A-41C2DE3E4F9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A2BA5A-210F-4E37-8AD1-F4590776187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2BCBCBC-4259-4F76-AF87-11B05311A61E}">
      <dgm:prSet/>
      <dgm:spPr/>
      <dgm:t>
        <a:bodyPr/>
        <a:lstStyle/>
        <a:p>
          <a:pPr>
            <a:lnSpc>
              <a:spcPct val="100000"/>
            </a:lnSpc>
          </a:pPr>
          <a:r>
            <a:rPr lang="nl-NL" dirty="0"/>
            <a:t>Bedenk iets waar jij kort geleden een duidelijke mening over had.</a:t>
          </a:r>
          <a:endParaRPr lang="en-US" dirty="0"/>
        </a:p>
      </dgm:t>
    </dgm:pt>
    <dgm:pt modelId="{826FF00A-ABC0-4A45-A882-1082D74F4621}" type="parTrans" cxnId="{51922790-314B-4B0B-B446-8FE3C36ECCE0}">
      <dgm:prSet/>
      <dgm:spPr/>
      <dgm:t>
        <a:bodyPr/>
        <a:lstStyle/>
        <a:p>
          <a:endParaRPr lang="en-US"/>
        </a:p>
      </dgm:t>
    </dgm:pt>
    <dgm:pt modelId="{1DCCF6F7-E4FA-4343-98B6-B24390DB43E4}" type="sibTrans" cxnId="{51922790-314B-4B0B-B446-8FE3C36ECCE0}">
      <dgm:prSet/>
      <dgm:spPr/>
      <dgm:t>
        <a:bodyPr/>
        <a:lstStyle/>
        <a:p>
          <a:endParaRPr lang="en-US"/>
        </a:p>
      </dgm:t>
    </dgm:pt>
    <dgm:pt modelId="{665E29E5-36FF-48C6-86E3-F939196E167B}">
      <dgm:prSet/>
      <dgm:spPr/>
      <dgm:t>
        <a:bodyPr/>
        <a:lstStyle/>
        <a:p>
          <a:pPr>
            <a:lnSpc>
              <a:spcPct val="100000"/>
            </a:lnSpc>
          </a:pPr>
          <a:r>
            <a:rPr lang="nl-NL"/>
            <a:t>Schrijf zoveel mogelijk steekwoorden op die beschrijven waar je toen was, wat je deed, wanneer het was, waarom je daar was/je dat deed, hoe het daar was. </a:t>
          </a:r>
          <a:endParaRPr lang="en-US"/>
        </a:p>
      </dgm:t>
    </dgm:pt>
    <dgm:pt modelId="{FD905AE3-8CA5-4025-ABBB-F6FD2145E960}" type="parTrans" cxnId="{E12BEE8D-EC13-428F-80A9-F6C840107300}">
      <dgm:prSet/>
      <dgm:spPr/>
      <dgm:t>
        <a:bodyPr/>
        <a:lstStyle/>
        <a:p>
          <a:endParaRPr lang="en-US"/>
        </a:p>
      </dgm:t>
    </dgm:pt>
    <dgm:pt modelId="{970EF069-4F88-4C12-BBE8-443B4A582140}" type="sibTrans" cxnId="{E12BEE8D-EC13-428F-80A9-F6C840107300}">
      <dgm:prSet/>
      <dgm:spPr/>
      <dgm:t>
        <a:bodyPr/>
        <a:lstStyle/>
        <a:p>
          <a:endParaRPr lang="en-US"/>
        </a:p>
      </dgm:t>
    </dgm:pt>
    <dgm:pt modelId="{F616C105-677F-441B-9CFB-B0AB81B9ECAC}">
      <dgm:prSet/>
      <dgm:spPr/>
      <dgm:t>
        <a:bodyPr/>
        <a:lstStyle/>
        <a:p>
          <a:pPr>
            <a:lnSpc>
              <a:spcPct val="100000"/>
            </a:lnSpc>
          </a:pPr>
          <a:r>
            <a:rPr lang="nl-NL"/>
            <a:t>Schrijf zoveel mogelijk steekwoorden op die het gevoel dat je toen had beschrijven</a:t>
          </a:r>
          <a:endParaRPr lang="en-US"/>
        </a:p>
      </dgm:t>
    </dgm:pt>
    <dgm:pt modelId="{E02F147B-98F8-4005-83EE-2035CE9730F5}" type="parTrans" cxnId="{2151C74E-0DFF-408E-B1E0-C42A76C23B46}">
      <dgm:prSet/>
      <dgm:spPr/>
      <dgm:t>
        <a:bodyPr/>
        <a:lstStyle/>
        <a:p>
          <a:endParaRPr lang="en-US"/>
        </a:p>
      </dgm:t>
    </dgm:pt>
    <dgm:pt modelId="{92358530-6040-4E61-9B00-369B7ABC35F8}" type="sibTrans" cxnId="{2151C74E-0DFF-408E-B1E0-C42A76C23B46}">
      <dgm:prSet/>
      <dgm:spPr/>
      <dgm:t>
        <a:bodyPr/>
        <a:lstStyle/>
        <a:p>
          <a:endParaRPr lang="en-US"/>
        </a:p>
      </dgm:t>
    </dgm:pt>
    <dgm:pt modelId="{25E74463-95FB-4876-947A-AE39EA2D71BA}">
      <dgm:prSet/>
      <dgm:spPr/>
      <dgm:t>
        <a:bodyPr/>
        <a:lstStyle/>
        <a:p>
          <a:pPr>
            <a:lnSpc>
              <a:spcPct val="100000"/>
            </a:lnSpc>
          </a:pPr>
          <a:r>
            <a:rPr lang="nl-NL"/>
            <a:t>Formuleer de mening die je had en bedenk er argumenten bij.</a:t>
          </a:r>
          <a:endParaRPr lang="en-US"/>
        </a:p>
      </dgm:t>
    </dgm:pt>
    <dgm:pt modelId="{4ED1BE16-3073-467E-8E26-62BC038061FF}" type="parTrans" cxnId="{8EF11F40-6660-4180-A412-173DF8372884}">
      <dgm:prSet/>
      <dgm:spPr/>
      <dgm:t>
        <a:bodyPr/>
        <a:lstStyle/>
        <a:p>
          <a:endParaRPr lang="en-US"/>
        </a:p>
      </dgm:t>
    </dgm:pt>
    <dgm:pt modelId="{A8EA33E4-0C9F-4793-8535-C9E8CBCC5105}" type="sibTrans" cxnId="{8EF11F40-6660-4180-A412-173DF8372884}">
      <dgm:prSet/>
      <dgm:spPr/>
      <dgm:t>
        <a:bodyPr/>
        <a:lstStyle/>
        <a:p>
          <a:endParaRPr lang="en-US"/>
        </a:p>
      </dgm:t>
    </dgm:pt>
    <dgm:pt modelId="{981D7274-51C8-4651-90A1-56388022CBF8}">
      <dgm:prSet/>
      <dgm:spPr/>
      <dgm:t>
        <a:bodyPr/>
        <a:lstStyle/>
        <a:p>
          <a:pPr>
            <a:lnSpc>
              <a:spcPct val="100000"/>
            </a:lnSpc>
          </a:pPr>
          <a:r>
            <a:rPr lang="nl-NL" dirty="0"/>
            <a:t>Maak een gedicht van de steekwoorden, de mening en de argumenten.</a:t>
          </a:r>
          <a:endParaRPr lang="en-US" dirty="0"/>
        </a:p>
      </dgm:t>
    </dgm:pt>
    <dgm:pt modelId="{33504D87-8412-496C-A54B-DFF653777514}" type="parTrans" cxnId="{072E4BAE-B653-4D71-805B-ABA26B5B3C01}">
      <dgm:prSet/>
      <dgm:spPr/>
      <dgm:t>
        <a:bodyPr/>
        <a:lstStyle/>
        <a:p>
          <a:endParaRPr lang="en-US"/>
        </a:p>
      </dgm:t>
    </dgm:pt>
    <dgm:pt modelId="{C31AA8D8-D6DB-4283-BC38-5073FCAB5169}" type="sibTrans" cxnId="{072E4BAE-B653-4D71-805B-ABA26B5B3C01}">
      <dgm:prSet/>
      <dgm:spPr/>
      <dgm:t>
        <a:bodyPr/>
        <a:lstStyle/>
        <a:p>
          <a:endParaRPr lang="en-US"/>
        </a:p>
      </dgm:t>
    </dgm:pt>
    <dgm:pt modelId="{377E041F-626C-4BB0-B610-A4103DEF975C}" type="pres">
      <dgm:prSet presAssocID="{E9A2BA5A-210F-4E37-8AD1-F45907761871}" presName="root" presStyleCnt="0">
        <dgm:presLayoutVars>
          <dgm:dir/>
          <dgm:resizeHandles val="exact"/>
        </dgm:presLayoutVars>
      </dgm:prSet>
      <dgm:spPr/>
    </dgm:pt>
    <dgm:pt modelId="{4BA33069-307C-47E6-8786-C63FE9D2142B}" type="pres">
      <dgm:prSet presAssocID="{02BCBCBC-4259-4F76-AF87-11B05311A61E}" presName="compNode" presStyleCnt="0"/>
      <dgm:spPr/>
    </dgm:pt>
    <dgm:pt modelId="{17A3ECD7-5EB9-4D58-B157-83AD684B0C90}" type="pres">
      <dgm:prSet presAssocID="{02BCBCBC-4259-4F76-AF87-11B05311A61E}" presName="bgRect" presStyleLbl="bgShp" presStyleIdx="0" presStyleCnt="5"/>
      <dgm:spPr/>
    </dgm:pt>
    <dgm:pt modelId="{93D2591E-F104-4CD5-B7DC-4C88119D666C}" type="pres">
      <dgm:prSet presAssocID="{02BCBCBC-4259-4F76-AF87-11B05311A61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F2A46DB1-4E69-406F-AC93-DD92FBDA51D2}" type="pres">
      <dgm:prSet presAssocID="{02BCBCBC-4259-4F76-AF87-11B05311A61E}" presName="spaceRect" presStyleCnt="0"/>
      <dgm:spPr/>
    </dgm:pt>
    <dgm:pt modelId="{9E50E0F5-9BAB-43A9-9B8D-5E28570BE1D3}" type="pres">
      <dgm:prSet presAssocID="{02BCBCBC-4259-4F76-AF87-11B05311A61E}" presName="parTx" presStyleLbl="revTx" presStyleIdx="0" presStyleCnt="5">
        <dgm:presLayoutVars>
          <dgm:chMax val="0"/>
          <dgm:chPref val="0"/>
        </dgm:presLayoutVars>
      </dgm:prSet>
      <dgm:spPr/>
    </dgm:pt>
    <dgm:pt modelId="{F048DE94-B18C-4353-8EF1-BD17CE886CEC}" type="pres">
      <dgm:prSet presAssocID="{1DCCF6F7-E4FA-4343-98B6-B24390DB43E4}" presName="sibTrans" presStyleCnt="0"/>
      <dgm:spPr/>
    </dgm:pt>
    <dgm:pt modelId="{0E8BEDCA-7842-4C5A-9D8E-38E84ABB29DB}" type="pres">
      <dgm:prSet presAssocID="{665E29E5-36FF-48C6-86E3-F939196E167B}" presName="compNode" presStyleCnt="0"/>
      <dgm:spPr/>
    </dgm:pt>
    <dgm:pt modelId="{F3B73387-EF9F-4466-8D74-3837ED459646}" type="pres">
      <dgm:prSet presAssocID="{665E29E5-36FF-48C6-86E3-F939196E167B}" presName="bgRect" presStyleLbl="bgShp" presStyleIdx="1" presStyleCnt="5"/>
      <dgm:spPr/>
    </dgm:pt>
    <dgm:pt modelId="{F617E567-D9B7-4C95-9514-CAAF10942894}" type="pres">
      <dgm:prSet presAssocID="{665E29E5-36FF-48C6-86E3-F939196E167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terpillar"/>
        </a:ext>
      </dgm:extLst>
    </dgm:pt>
    <dgm:pt modelId="{8E0D6441-1037-4013-81AF-A522D30634EB}" type="pres">
      <dgm:prSet presAssocID="{665E29E5-36FF-48C6-86E3-F939196E167B}" presName="spaceRect" presStyleCnt="0"/>
      <dgm:spPr/>
    </dgm:pt>
    <dgm:pt modelId="{3EBA3BF1-8AFC-45F2-94E8-8801B115DF20}" type="pres">
      <dgm:prSet presAssocID="{665E29E5-36FF-48C6-86E3-F939196E167B}" presName="parTx" presStyleLbl="revTx" presStyleIdx="1" presStyleCnt="5">
        <dgm:presLayoutVars>
          <dgm:chMax val="0"/>
          <dgm:chPref val="0"/>
        </dgm:presLayoutVars>
      </dgm:prSet>
      <dgm:spPr/>
    </dgm:pt>
    <dgm:pt modelId="{5E323974-0EB3-43F2-8704-60FA3CE13DE4}" type="pres">
      <dgm:prSet presAssocID="{970EF069-4F88-4C12-BBE8-443B4A582140}" presName="sibTrans" presStyleCnt="0"/>
      <dgm:spPr/>
    </dgm:pt>
    <dgm:pt modelId="{75D03386-E5CA-47D6-B311-8DF53869A8ED}" type="pres">
      <dgm:prSet presAssocID="{F616C105-677F-441B-9CFB-B0AB81B9ECAC}" presName="compNode" presStyleCnt="0"/>
      <dgm:spPr/>
    </dgm:pt>
    <dgm:pt modelId="{CA67D903-8204-4F13-96B5-79DC2B1A2475}" type="pres">
      <dgm:prSet presAssocID="{F616C105-677F-441B-9CFB-B0AB81B9ECAC}" presName="bgRect" presStyleLbl="bgShp" presStyleIdx="2" presStyleCnt="5"/>
      <dgm:spPr/>
    </dgm:pt>
    <dgm:pt modelId="{33298521-DFE5-4C28-A5DC-A59B9E5EE226}" type="pres">
      <dgm:prSet presAssocID="{F616C105-677F-441B-9CFB-B0AB81B9ECA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BD7210A4-485F-4DFE-B112-649912682D68}" type="pres">
      <dgm:prSet presAssocID="{F616C105-677F-441B-9CFB-B0AB81B9ECAC}" presName="spaceRect" presStyleCnt="0"/>
      <dgm:spPr/>
    </dgm:pt>
    <dgm:pt modelId="{1591C21F-B228-4EE6-8EE7-2088DA311F96}" type="pres">
      <dgm:prSet presAssocID="{F616C105-677F-441B-9CFB-B0AB81B9ECAC}" presName="parTx" presStyleLbl="revTx" presStyleIdx="2" presStyleCnt="5">
        <dgm:presLayoutVars>
          <dgm:chMax val="0"/>
          <dgm:chPref val="0"/>
        </dgm:presLayoutVars>
      </dgm:prSet>
      <dgm:spPr/>
    </dgm:pt>
    <dgm:pt modelId="{8DCB5088-AB2F-4E2F-8024-788F8FF256DD}" type="pres">
      <dgm:prSet presAssocID="{92358530-6040-4E61-9B00-369B7ABC35F8}" presName="sibTrans" presStyleCnt="0"/>
      <dgm:spPr/>
    </dgm:pt>
    <dgm:pt modelId="{5A1EE069-D162-4B55-9545-D10F8FD2D4C6}" type="pres">
      <dgm:prSet presAssocID="{25E74463-95FB-4876-947A-AE39EA2D71BA}" presName="compNode" presStyleCnt="0"/>
      <dgm:spPr/>
    </dgm:pt>
    <dgm:pt modelId="{21D5A879-D902-4571-B1A8-4249D22166D1}" type="pres">
      <dgm:prSet presAssocID="{25E74463-95FB-4876-947A-AE39EA2D71BA}" presName="bgRect" presStyleLbl="bgShp" presStyleIdx="3" presStyleCnt="5"/>
      <dgm:spPr/>
    </dgm:pt>
    <dgm:pt modelId="{DEE7615F-6136-4D5E-8F5C-CCAA1C247614}" type="pres">
      <dgm:prSet presAssocID="{25E74463-95FB-4876-947A-AE39EA2D71B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06D3792B-B25E-4780-B874-53EBE96DAEFD}" type="pres">
      <dgm:prSet presAssocID="{25E74463-95FB-4876-947A-AE39EA2D71BA}" presName="spaceRect" presStyleCnt="0"/>
      <dgm:spPr/>
    </dgm:pt>
    <dgm:pt modelId="{18AA48D9-CB1B-45CD-9736-526F644F9E6D}" type="pres">
      <dgm:prSet presAssocID="{25E74463-95FB-4876-947A-AE39EA2D71BA}" presName="parTx" presStyleLbl="revTx" presStyleIdx="3" presStyleCnt="5">
        <dgm:presLayoutVars>
          <dgm:chMax val="0"/>
          <dgm:chPref val="0"/>
        </dgm:presLayoutVars>
      </dgm:prSet>
      <dgm:spPr/>
    </dgm:pt>
    <dgm:pt modelId="{72C38523-4B58-4FB3-A60C-4978844DDADB}" type="pres">
      <dgm:prSet presAssocID="{A8EA33E4-0C9F-4793-8535-C9E8CBCC5105}" presName="sibTrans" presStyleCnt="0"/>
      <dgm:spPr/>
    </dgm:pt>
    <dgm:pt modelId="{D0C47402-9DCC-4734-8D36-910DFF403B78}" type="pres">
      <dgm:prSet presAssocID="{981D7274-51C8-4651-90A1-56388022CBF8}" presName="compNode" presStyleCnt="0"/>
      <dgm:spPr/>
    </dgm:pt>
    <dgm:pt modelId="{6498A792-82D1-48CC-88E5-00A3D0A457E5}" type="pres">
      <dgm:prSet presAssocID="{981D7274-51C8-4651-90A1-56388022CBF8}" presName="bgRect" presStyleLbl="bgShp" presStyleIdx="4" presStyleCnt="5"/>
      <dgm:spPr/>
    </dgm:pt>
    <dgm:pt modelId="{99CBC8D6-5030-489B-91BE-2081E14283F1}" type="pres">
      <dgm:prSet presAssocID="{981D7274-51C8-4651-90A1-56388022CBF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ngue"/>
        </a:ext>
      </dgm:extLst>
    </dgm:pt>
    <dgm:pt modelId="{1DAD6185-9A79-4291-AA27-A74102B0FE2C}" type="pres">
      <dgm:prSet presAssocID="{981D7274-51C8-4651-90A1-56388022CBF8}" presName="spaceRect" presStyleCnt="0"/>
      <dgm:spPr/>
    </dgm:pt>
    <dgm:pt modelId="{51773B94-0FB8-4CDB-B45D-E788B766C055}" type="pres">
      <dgm:prSet presAssocID="{981D7274-51C8-4651-90A1-56388022CBF8}" presName="parTx" presStyleLbl="revTx" presStyleIdx="4" presStyleCnt="5">
        <dgm:presLayoutVars>
          <dgm:chMax val="0"/>
          <dgm:chPref val="0"/>
        </dgm:presLayoutVars>
      </dgm:prSet>
      <dgm:spPr/>
    </dgm:pt>
  </dgm:ptLst>
  <dgm:cxnLst>
    <dgm:cxn modelId="{27C0C903-B6A6-4559-A84F-B96838918AC7}" type="presOf" srcId="{F616C105-677F-441B-9CFB-B0AB81B9ECAC}" destId="{1591C21F-B228-4EE6-8EE7-2088DA311F96}" srcOrd="0" destOrd="0" presId="urn:microsoft.com/office/officeart/2018/2/layout/IconVerticalSolidList"/>
    <dgm:cxn modelId="{037DB20D-A15C-4080-A7BA-48AA7F7FBD40}" type="presOf" srcId="{E9A2BA5A-210F-4E37-8AD1-F45907761871}" destId="{377E041F-626C-4BB0-B610-A4103DEF975C}" srcOrd="0" destOrd="0" presId="urn:microsoft.com/office/officeart/2018/2/layout/IconVerticalSolidList"/>
    <dgm:cxn modelId="{73138E39-CE82-4EB8-BF54-6961F1900329}" type="presOf" srcId="{981D7274-51C8-4651-90A1-56388022CBF8}" destId="{51773B94-0FB8-4CDB-B45D-E788B766C055}" srcOrd="0" destOrd="0" presId="urn:microsoft.com/office/officeart/2018/2/layout/IconVerticalSolidList"/>
    <dgm:cxn modelId="{8EF11F40-6660-4180-A412-173DF8372884}" srcId="{E9A2BA5A-210F-4E37-8AD1-F45907761871}" destId="{25E74463-95FB-4876-947A-AE39EA2D71BA}" srcOrd="3" destOrd="0" parTransId="{4ED1BE16-3073-467E-8E26-62BC038061FF}" sibTransId="{A8EA33E4-0C9F-4793-8535-C9E8CBCC5105}"/>
    <dgm:cxn modelId="{2151C74E-0DFF-408E-B1E0-C42A76C23B46}" srcId="{E9A2BA5A-210F-4E37-8AD1-F45907761871}" destId="{F616C105-677F-441B-9CFB-B0AB81B9ECAC}" srcOrd="2" destOrd="0" parTransId="{E02F147B-98F8-4005-83EE-2035CE9730F5}" sibTransId="{92358530-6040-4E61-9B00-369B7ABC35F8}"/>
    <dgm:cxn modelId="{E12BEE8D-EC13-428F-80A9-F6C840107300}" srcId="{E9A2BA5A-210F-4E37-8AD1-F45907761871}" destId="{665E29E5-36FF-48C6-86E3-F939196E167B}" srcOrd="1" destOrd="0" parTransId="{FD905AE3-8CA5-4025-ABBB-F6FD2145E960}" sibTransId="{970EF069-4F88-4C12-BBE8-443B4A582140}"/>
    <dgm:cxn modelId="{51922790-314B-4B0B-B446-8FE3C36ECCE0}" srcId="{E9A2BA5A-210F-4E37-8AD1-F45907761871}" destId="{02BCBCBC-4259-4F76-AF87-11B05311A61E}" srcOrd="0" destOrd="0" parTransId="{826FF00A-ABC0-4A45-A882-1082D74F4621}" sibTransId="{1DCCF6F7-E4FA-4343-98B6-B24390DB43E4}"/>
    <dgm:cxn modelId="{072E4BAE-B653-4D71-805B-ABA26B5B3C01}" srcId="{E9A2BA5A-210F-4E37-8AD1-F45907761871}" destId="{981D7274-51C8-4651-90A1-56388022CBF8}" srcOrd="4" destOrd="0" parTransId="{33504D87-8412-496C-A54B-DFF653777514}" sibTransId="{C31AA8D8-D6DB-4283-BC38-5073FCAB5169}"/>
    <dgm:cxn modelId="{93C566B9-5DC0-4020-BF95-4CC742386820}" type="presOf" srcId="{02BCBCBC-4259-4F76-AF87-11B05311A61E}" destId="{9E50E0F5-9BAB-43A9-9B8D-5E28570BE1D3}" srcOrd="0" destOrd="0" presId="urn:microsoft.com/office/officeart/2018/2/layout/IconVerticalSolidList"/>
    <dgm:cxn modelId="{49BA22BF-F27B-47D6-B001-9BA7A5B3049C}" type="presOf" srcId="{665E29E5-36FF-48C6-86E3-F939196E167B}" destId="{3EBA3BF1-8AFC-45F2-94E8-8801B115DF20}" srcOrd="0" destOrd="0" presId="urn:microsoft.com/office/officeart/2018/2/layout/IconVerticalSolidList"/>
    <dgm:cxn modelId="{530A24E3-CFBA-4CE3-A290-7FD9E009549A}" type="presOf" srcId="{25E74463-95FB-4876-947A-AE39EA2D71BA}" destId="{18AA48D9-CB1B-45CD-9736-526F644F9E6D}" srcOrd="0" destOrd="0" presId="urn:microsoft.com/office/officeart/2018/2/layout/IconVerticalSolidList"/>
    <dgm:cxn modelId="{B46631E7-5C6C-4028-A01A-F2B4F52C0995}" type="presParOf" srcId="{377E041F-626C-4BB0-B610-A4103DEF975C}" destId="{4BA33069-307C-47E6-8786-C63FE9D2142B}" srcOrd="0" destOrd="0" presId="urn:microsoft.com/office/officeart/2018/2/layout/IconVerticalSolidList"/>
    <dgm:cxn modelId="{9273957D-269D-4B3C-8862-5F941BBF071A}" type="presParOf" srcId="{4BA33069-307C-47E6-8786-C63FE9D2142B}" destId="{17A3ECD7-5EB9-4D58-B157-83AD684B0C90}" srcOrd="0" destOrd="0" presId="urn:microsoft.com/office/officeart/2018/2/layout/IconVerticalSolidList"/>
    <dgm:cxn modelId="{60843AAB-442F-4446-80A2-0F55AAE0DC85}" type="presParOf" srcId="{4BA33069-307C-47E6-8786-C63FE9D2142B}" destId="{93D2591E-F104-4CD5-B7DC-4C88119D666C}" srcOrd="1" destOrd="0" presId="urn:microsoft.com/office/officeart/2018/2/layout/IconVerticalSolidList"/>
    <dgm:cxn modelId="{9727F446-F752-468E-ADE4-F27E63B13052}" type="presParOf" srcId="{4BA33069-307C-47E6-8786-C63FE9D2142B}" destId="{F2A46DB1-4E69-406F-AC93-DD92FBDA51D2}" srcOrd="2" destOrd="0" presId="urn:microsoft.com/office/officeart/2018/2/layout/IconVerticalSolidList"/>
    <dgm:cxn modelId="{0CDAD74E-2D4B-4173-8308-576501009B12}" type="presParOf" srcId="{4BA33069-307C-47E6-8786-C63FE9D2142B}" destId="{9E50E0F5-9BAB-43A9-9B8D-5E28570BE1D3}" srcOrd="3" destOrd="0" presId="urn:microsoft.com/office/officeart/2018/2/layout/IconVerticalSolidList"/>
    <dgm:cxn modelId="{04868481-EC81-4B2F-AA47-5ACE496B3AF4}" type="presParOf" srcId="{377E041F-626C-4BB0-B610-A4103DEF975C}" destId="{F048DE94-B18C-4353-8EF1-BD17CE886CEC}" srcOrd="1" destOrd="0" presId="urn:microsoft.com/office/officeart/2018/2/layout/IconVerticalSolidList"/>
    <dgm:cxn modelId="{A7ADC647-AB0E-4D2A-9B66-F1EDF0C8A6DB}" type="presParOf" srcId="{377E041F-626C-4BB0-B610-A4103DEF975C}" destId="{0E8BEDCA-7842-4C5A-9D8E-38E84ABB29DB}" srcOrd="2" destOrd="0" presId="urn:microsoft.com/office/officeart/2018/2/layout/IconVerticalSolidList"/>
    <dgm:cxn modelId="{FB9384A3-E5AA-4052-BA25-7A217989423B}" type="presParOf" srcId="{0E8BEDCA-7842-4C5A-9D8E-38E84ABB29DB}" destId="{F3B73387-EF9F-4466-8D74-3837ED459646}" srcOrd="0" destOrd="0" presId="urn:microsoft.com/office/officeart/2018/2/layout/IconVerticalSolidList"/>
    <dgm:cxn modelId="{3A3716C2-E924-477C-B574-C7C9E5AE6DAC}" type="presParOf" srcId="{0E8BEDCA-7842-4C5A-9D8E-38E84ABB29DB}" destId="{F617E567-D9B7-4C95-9514-CAAF10942894}" srcOrd="1" destOrd="0" presId="urn:microsoft.com/office/officeart/2018/2/layout/IconVerticalSolidList"/>
    <dgm:cxn modelId="{61CB5CF7-7E72-4662-AB19-7D508360BC8A}" type="presParOf" srcId="{0E8BEDCA-7842-4C5A-9D8E-38E84ABB29DB}" destId="{8E0D6441-1037-4013-81AF-A522D30634EB}" srcOrd="2" destOrd="0" presId="urn:microsoft.com/office/officeart/2018/2/layout/IconVerticalSolidList"/>
    <dgm:cxn modelId="{B862A93A-9F67-4B63-8BCD-5539E041DC39}" type="presParOf" srcId="{0E8BEDCA-7842-4C5A-9D8E-38E84ABB29DB}" destId="{3EBA3BF1-8AFC-45F2-94E8-8801B115DF20}" srcOrd="3" destOrd="0" presId="urn:microsoft.com/office/officeart/2018/2/layout/IconVerticalSolidList"/>
    <dgm:cxn modelId="{A673A7BC-270C-445F-BEAF-B51DEF97936F}" type="presParOf" srcId="{377E041F-626C-4BB0-B610-A4103DEF975C}" destId="{5E323974-0EB3-43F2-8704-60FA3CE13DE4}" srcOrd="3" destOrd="0" presId="urn:microsoft.com/office/officeart/2018/2/layout/IconVerticalSolidList"/>
    <dgm:cxn modelId="{A49D927A-6766-4891-A2D8-E1AD545CE541}" type="presParOf" srcId="{377E041F-626C-4BB0-B610-A4103DEF975C}" destId="{75D03386-E5CA-47D6-B311-8DF53869A8ED}" srcOrd="4" destOrd="0" presId="urn:microsoft.com/office/officeart/2018/2/layout/IconVerticalSolidList"/>
    <dgm:cxn modelId="{D835C238-E890-4A7F-8CC8-21CD4BFD4C68}" type="presParOf" srcId="{75D03386-E5CA-47D6-B311-8DF53869A8ED}" destId="{CA67D903-8204-4F13-96B5-79DC2B1A2475}" srcOrd="0" destOrd="0" presId="urn:microsoft.com/office/officeart/2018/2/layout/IconVerticalSolidList"/>
    <dgm:cxn modelId="{B93DDDBA-7B3E-43E2-AAE2-BCAF92348BE7}" type="presParOf" srcId="{75D03386-E5CA-47D6-B311-8DF53869A8ED}" destId="{33298521-DFE5-4C28-A5DC-A59B9E5EE226}" srcOrd="1" destOrd="0" presId="urn:microsoft.com/office/officeart/2018/2/layout/IconVerticalSolidList"/>
    <dgm:cxn modelId="{6DC6CCA9-0B53-4527-9420-A435BE6BECBC}" type="presParOf" srcId="{75D03386-E5CA-47D6-B311-8DF53869A8ED}" destId="{BD7210A4-485F-4DFE-B112-649912682D68}" srcOrd="2" destOrd="0" presId="urn:microsoft.com/office/officeart/2018/2/layout/IconVerticalSolidList"/>
    <dgm:cxn modelId="{9BFF486F-1163-4076-B304-B39A8446B3CD}" type="presParOf" srcId="{75D03386-E5CA-47D6-B311-8DF53869A8ED}" destId="{1591C21F-B228-4EE6-8EE7-2088DA311F96}" srcOrd="3" destOrd="0" presId="urn:microsoft.com/office/officeart/2018/2/layout/IconVerticalSolidList"/>
    <dgm:cxn modelId="{34715B3E-7651-4235-BAA4-D1EF646F1139}" type="presParOf" srcId="{377E041F-626C-4BB0-B610-A4103DEF975C}" destId="{8DCB5088-AB2F-4E2F-8024-788F8FF256DD}" srcOrd="5" destOrd="0" presId="urn:microsoft.com/office/officeart/2018/2/layout/IconVerticalSolidList"/>
    <dgm:cxn modelId="{BA23100F-B568-4684-9C26-FBB99F4124DE}" type="presParOf" srcId="{377E041F-626C-4BB0-B610-A4103DEF975C}" destId="{5A1EE069-D162-4B55-9545-D10F8FD2D4C6}" srcOrd="6" destOrd="0" presId="urn:microsoft.com/office/officeart/2018/2/layout/IconVerticalSolidList"/>
    <dgm:cxn modelId="{2C0E1336-0199-4D1E-97A7-4C5FDF8F5029}" type="presParOf" srcId="{5A1EE069-D162-4B55-9545-D10F8FD2D4C6}" destId="{21D5A879-D902-4571-B1A8-4249D22166D1}" srcOrd="0" destOrd="0" presId="urn:microsoft.com/office/officeart/2018/2/layout/IconVerticalSolidList"/>
    <dgm:cxn modelId="{3A36AFA0-EF3B-4A7F-80F6-C10E5B539630}" type="presParOf" srcId="{5A1EE069-D162-4B55-9545-D10F8FD2D4C6}" destId="{DEE7615F-6136-4D5E-8F5C-CCAA1C247614}" srcOrd="1" destOrd="0" presId="urn:microsoft.com/office/officeart/2018/2/layout/IconVerticalSolidList"/>
    <dgm:cxn modelId="{DA159B4F-47AD-40FF-897D-05602543B021}" type="presParOf" srcId="{5A1EE069-D162-4B55-9545-D10F8FD2D4C6}" destId="{06D3792B-B25E-4780-B874-53EBE96DAEFD}" srcOrd="2" destOrd="0" presId="urn:microsoft.com/office/officeart/2018/2/layout/IconVerticalSolidList"/>
    <dgm:cxn modelId="{0314F21F-3564-4CC7-877F-5923289B8799}" type="presParOf" srcId="{5A1EE069-D162-4B55-9545-D10F8FD2D4C6}" destId="{18AA48D9-CB1B-45CD-9736-526F644F9E6D}" srcOrd="3" destOrd="0" presId="urn:microsoft.com/office/officeart/2018/2/layout/IconVerticalSolidList"/>
    <dgm:cxn modelId="{3A93C9D8-F046-4216-BA6D-A0D21CF1CC9E}" type="presParOf" srcId="{377E041F-626C-4BB0-B610-A4103DEF975C}" destId="{72C38523-4B58-4FB3-A60C-4978844DDADB}" srcOrd="7" destOrd="0" presId="urn:microsoft.com/office/officeart/2018/2/layout/IconVerticalSolidList"/>
    <dgm:cxn modelId="{F249967C-CD04-4D92-B002-61720F1FD805}" type="presParOf" srcId="{377E041F-626C-4BB0-B610-A4103DEF975C}" destId="{D0C47402-9DCC-4734-8D36-910DFF403B78}" srcOrd="8" destOrd="0" presId="urn:microsoft.com/office/officeart/2018/2/layout/IconVerticalSolidList"/>
    <dgm:cxn modelId="{A22D71F9-0102-4F57-9F4A-4C741A442663}" type="presParOf" srcId="{D0C47402-9DCC-4734-8D36-910DFF403B78}" destId="{6498A792-82D1-48CC-88E5-00A3D0A457E5}" srcOrd="0" destOrd="0" presId="urn:microsoft.com/office/officeart/2018/2/layout/IconVerticalSolidList"/>
    <dgm:cxn modelId="{63567144-EACB-4D18-8E2E-AF03788B186A}" type="presParOf" srcId="{D0C47402-9DCC-4734-8D36-910DFF403B78}" destId="{99CBC8D6-5030-489B-91BE-2081E14283F1}" srcOrd="1" destOrd="0" presId="urn:microsoft.com/office/officeart/2018/2/layout/IconVerticalSolidList"/>
    <dgm:cxn modelId="{ADBD3B91-1B51-46B5-9C50-17ED613CFC6A}" type="presParOf" srcId="{D0C47402-9DCC-4734-8D36-910DFF403B78}" destId="{1DAD6185-9A79-4291-AA27-A74102B0FE2C}" srcOrd="2" destOrd="0" presId="urn:microsoft.com/office/officeart/2018/2/layout/IconVerticalSolidList"/>
    <dgm:cxn modelId="{72CCFA9B-07CD-444A-884A-417F8F55C4DE}" type="presParOf" srcId="{D0C47402-9DCC-4734-8D36-910DFF403B78}" destId="{51773B94-0FB8-4CDB-B45D-E788B766C05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029EA-D451-400B-BBC8-0CB3BB8493B8}">
      <dsp:nvSpPr>
        <dsp:cNvPr id="0" name=""/>
        <dsp:cNvSpPr/>
      </dsp:nvSpPr>
      <dsp:spPr>
        <a:xfrm>
          <a:off x="0" y="381037"/>
          <a:ext cx="6089650" cy="35059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2625" tIns="437388" rIns="472625" bIns="149352" numCol="1" spcCol="1270" anchor="t" anchorCtr="0">
          <a:noAutofit/>
        </a:bodyPr>
        <a:lstStyle/>
        <a:p>
          <a:pPr marL="228600" lvl="1" indent="-228600" algn="l" defTabSz="933450">
            <a:lnSpc>
              <a:spcPct val="90000"/>
            </a:lnSpc>
            <a:spcBef>
              <a:spcPct val="0"/>
            </a:spcBef>
            <a:spcAft>
              <a:spcPct val="15000"/>
            </a:spcAft>
            <a:buChar char="•"/>
          </a:pPr>
          <a:r>
            <a:rPr lang="nl-NL" sz="2100" kern="1200"/>
            <a:t>De dichter wil de krantenlezer overtuigen</a:t>
          </a:r>
          <a:endParaRPr lang="en-US" sz="2100" kern="1200"/>
        </a:p>
        <a:p>
          <a:pPr marL="228600" lvl="1" indent="-228600" algn="l" defTabSz="933450">
            <a:lnSpc>
              <a:spcPct val="90000"/>
            </a:lnSpc>
            <a:spcBef>
              <a:spcPct val="0"/>
            </a:spcBef>
            <a:spcAft>
              <a:spcPct val="15000"/>
            </a:spcAft>
            <a:buChar char="•"/>
          </a:pPr>
          <a:r>
            <a:rPr lang="nl-NL" sz="2100" kern="1200"/>
            <a:t>Andere partijen: vluchtelingen (en nabestaanden)</a:t>
          </a:r>
          <a:endParaRPr lang="en-US" sz="2100" kern="1200"/>
        </a:p>
        <a:p>
          <a:pPr marL="228600" lvl="1" indent="-228600" algn="l" defTabSz="933450">
            <a:lnSpc>
              <a:spcPct val="90000"/>
            </a:lnSpc>
            <a:spcBef>
              <a:spcPct val="0"/>
            </a:spcBef>
            <a:spcAft>
              <a:spcPct val="15000"/>
            </a:spcAft>
            <a:buChar char="•"/>
          </a:pPr>
          <a:r>
            <a:rPr lang="nl-NL" sz="2100" kern="1200"/>
            <a:t>Er is één discussie </a:t>
          </a:r>
          <a:endParaRPr lang="en-US" sz="2100" kern="1200"/>
        </a:p>
        <a:p>
          <a:pPr marL="228600" lvl="1" indent="-228600" algn="l" defTabSz="933450">
            <a:lnSpc>
              <a:spcPct val="90000"/>
            </a:lnSpc>
            <a:spcBef>
              <a:spcPct val="0"/>
            </a:spcBef>
            <a:spcAft>
              <a:spcPct val="15000"/>
            </a:spcAft>
            <a:buChar char="•"/>
          </a:pPr>
          <a:r>
            <a:rPr lang="nl-NL" sz="2100" kern="1200"/>
            <a:t>Strategie:</a:t>
          </a:r>
          <a:endParaRPr lang="en-US" sz="2100" kern="1200"/>
        </a:p>
        <a:p>
          <a:pPr marL="457200" lvl="2" indent="-228600" algn="l" defTabSz="933450">
            <a:lnSpc>
              <a:spcPct val="90000"/>
            </a:lnSpc>
            <a:spcBef>
              <a:spcPct val="0"/>
            </a:spcBef>
            <a:spcAft>
              <a:spcPct val="15000"/>
            </a:spcAft>
            <a:buChar char="•"/>
          </a:pPr>
          <a:r>
            <a:rPr lang="nl-NL" sz="2100" kern="1200"/>
            <a:t>integer omgaan met de doden=&gt; sentimentaliteit vermijden, </a:t>
          </a:r>
          <a:endParaRPr lang="en-US" sz="2100" kern="1200"/>
        </a:p>
        <a:p>
          <a:pPr marL="457200" lvl="2" indent="-228600" algn="l" defTabSz="933450">
            <a:lnSpc>
              <a:spcPct val="90000"/>
            </a:lnSpc>
            <a:spcBef>
              <a:spcPct val="0"/>
            </a:spcBef>
            <a:spcAft>
              <a:spcPct val="15000"/>
            </a:spcAft>
            <a:buChar char="•"/>
          </a:pPr>
          <a:r>
            <a:rPr lang="nl-NL" sz="2100" kern="1200"/>
            <a:t>maar wel recht doen aan het verdriet=&gt; emoties niet mijden</a:t>
          </a:r>
          <a:endParaRPr lang="en-US" sz="2100" kern="1200"/>
        </a:p>
      </dsp:txBody>
      <dsp:txXfrm>
        <a:off x="0" y="381037"/>
        <a:ext cx="6089650" cy="3505950"/>
      </dsp:txXfrm>
    </dsp:sp>
    <dsp:sp modelId="{D19132CD-A334-49F2-8794-4DE41D7168DB}">
      <dsp:nvSpPr>
        <dsp:cNvPr id="0" name=""/>
        <dsp:cNvSpPr/>
      </dsp:nvSpPr>
      <dsp:spPr>
        <a:xfrm>
          <a:off x="304482" y="71077"/>
          <a:ext cx="4262755"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933450">
            <a:lnSpc>
              <a:spcPct val="90000"/>
            </a:lnSpc>
            <a:spcBef>
              <a:spcPct val="0"/>
            </a:spcBef>
            <a:spcAft>
              <a:spcPct val="35000"/>
            </a:spcAft>
            <a:buNone/>
          </a:pPr>
          <a:r>
            <a:rPr lang="nl-NL" sz="2100" kern="1200"/>
            <a:t>Stap 1</a:t>
          </a:r>
          <a:endParaRPr lang="en-US" sz="2100" kern="1200"/>
        </a:p>
      </dsp:txBody>
      <dsp:txXfrm>
        <a:off x="334744" y="101339"/>
        <a:ext cx="4202231" cy="559396"/>
      </dsp:txXfrm>
    </dsp:sp>
    <dsp:sp modelId="{2D4EB1E7-8BFB-419B-9B5A-2B6C0CDCD22C}">
      <dsp:nvSpPr>
        <dsp:cNvPr id="0" name=""/>
        <dsp:cNvSpPr/>
      </dsp:nvSpPr>
      <dsp:spPr>
        <a:xfrm>
          <a:off x="0" y="4310347"/>
          <a:ext cx="6089650" cy="11907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2625" tIns="437388" rIns="472625" bIns="149352" numCol="1" spcCol="1270" anchor="t" anchorCtr="0">
          <a:noAutofit/>
        </a:bodyPr>
        <a:lstStyle/>
        <a:p>
          <a:pPr marL="228600" lvl="1" indent="-228600" algn="l" defTabSz="933450">
            <a:lnSpc>
              <a:spcPct val="90000"/>
            </a:lnSpc>
            <a:spcBef>
              <a:spcPct val="0"/>
            </a:spcBef>
            <a:spcAft>
              <a:spcPct val="15000"/>
            </a:spcAft>
            <a:buChar char="•"/>
          </a:pPr>
          <a:r>
            <a:rPr lang="nl-NL" sz="2100" kern="1200" dirty="0"/>
            <a:t>Standpunt: Door een gebeurtenis is er voorgoed iets veranderd wat niet goed is</a:t>
          </a:r>
          <a:endParaRPr lang="en-US" sz="2100" kern="1200" dirty="0"/>
        </a:p>
      </dsp:txBody>
      <dsp:txXfrm>
        <a:off x="0" y="4310347"/>
        <a:ext cx="6089650" cy="1190700"/>
      </dsp:txXfrm>
    </dsp:sp>
    <dsp:sp modelId="{53F4FB99-1AC6-487D-995D-C63AB060010D}">
      <dsp:nvSpPr>
        <dsp:cNvPr id="0" name=""/>
        <dsp:cNvSpPr/>
      </dsp:nvSpPr>
      <dsp:spPr>
        <a:xfrm>
          <a:off x="304482" y="4000387"/>
          <a:ext cx="4262755"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933450">
            <a:lnSpc>
              <a:spcPct val="90000"/>
            </a:lnSpc>
            <a:spcBef>
              <a:spcPct val="0"/>
            </a:spcBef>
            <a:spcAft>
              <a:spcPct val="35000"/>
            </a:spcAft>
            <a:buNone/>
          </a:pPr>
          <a:r>
            <a:rPr lang="nl-NL" sz="2100" kern="1200"/>
            <a:t>Stap 2</a:t>
          </a:r>
          <a:endParaRPr lang="en-US" sz="2100" kern="1200"/>
        </a:p>
      </dsp:txBody>
      <dsp:txXfrm>
        <a:off x="334744" y="4030649"/>
        <a:ext cx="4202231"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CC924-19C0-45BB-9504-21B0AC63B230}">
      <dsp:nvSpPr>
        <dsp:cNvPr id="0" name=""/>
        <dsp:cNvSpPr/>
      </dsp:nvSpPr>
      <dsp:spPr>
        <a:xfrm>
          <a:off x="0" y="717"/>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B193AA-33A7-407E-8E32-0A7064E1A77F}">
      <dsp:nvSpPr>
        <dsp:cNvPr id="0" name=""/>
        <dsp:cNvSpPr/>
      </dsp:nvSpPr>
      <dsp:spPr>
        <a:xfrm>
          <a:off x="0" y="717"/>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solidFill>
                <a:srgbClr val="0070C0"/>
              </a:solidFill>
            </a:rPr>
            <a:t>Er was eens</a:t>
          </a:r>
          <a:r>
            <a:rPr lang="nl-NL" sz="1600" kern="1200" dirty="0"/>
            <a:t>: sprookje (onschuld, kindertijd, vroeger) </a:t>
          </a:r>
          <a:endParaRPr lang="en-US" sz="1600" kern="1200" dirty="0"/>
        </a:p>
      </dsp:txBody>
      <dsp:txXfrm>
        <a:off x="0" y="717"/>
        <a:ext cx="7716982" cy="587736"/>
      </dsp:txXfrm>
    </dsp:sp>
    <dsp:sp modelId="{DFD6056E-F0AC-4C73-8146-470F1805FBC8}">
      <dsp:nvSpPr>
        <dsp:cNvPr id="0" name=""/>
        <dsp:cNvSpPr/>
      </dsp:nvSpPr>
      <dsp:spPr>
        <a:xfrm>
          <a:off x="0" y="588454"/>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95196-7456-40DB-A9D2-B32465310A79}">
      <dsp:nvSpPr>
        <dsp:cNvPr id="0" name=""/>
        <dsp:cNvSpPr/>
      </dsp:nvSpPr>
      <dsp:spPr>
        <a:xfrm>
          <a:off x="0" y="588454"/>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solidFill>
                <a:srgbClr val="FF0000"/>
              </a:solidFill>
            </a:rPr>
            <a:t>Dialoog</a:t>
          </a:r>
          <a:r>
            <a:rPr lang="nl-NL" sz="1600" kern="1200"/>
            <a:t>: discussie vluchtelingenprobleem/innerlijke tweestrijd</a:t>
          </a:r>
          <a:endParaRPr lang="en-US" sz="1600" kern="1200" dirty="0"/>
        </a:p>
      </dsp:txBody>
      <dsp:txXfrm>
        <a:off x="0" y="588454"/>
        <a:ext cx="7716982" cy="587736"/>
      </dsp:txXfrm>
    </dsp:sp>
    <dsp:sp modelId="{F91E06FE-4E0D-4656-AD50-8FA79010AD6D}">
      <dsp:nvSpPr>
        <dsp:cNvPr id="0" name=""/>
        <dsp:cNvSpPr/>
      </dsp:nvSpPr>
      <dsp:spPr>
        <a:xfrm>
          <a:off x="0" y="1176191"/>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2BC8E-CA25-4CC8-BE55-82FEFF760E64}">
      <dsp:nvSpPr>
        <dsp:cNvPr id="0" name=""/>
        <dsp:cNvSpPr/>
      </dsp:nvSpPr>
      <dsp:spPr>
        <a:xfrm>
          <a:off x="0" y="1176191"/>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t>Van wie? </a:t>
          </a:r>
          <a:r>
            <a:rPr lang="nl-NL" sz="1600" kern="1200">
              <a:solidFill>
                <a:srgbClr val="00B050"/>
              </a:solidFill>
            </a:rPr>
            <a:t>Het</a:t>
          </a:r>
          <a:r>
            <a:rPr lang="nl-NL" sz="1600" kern="1200"/>
            <a:t> water =&gt; </a:t>
          </a:r>
          <a:r>
            <a:rPr lang="nl-NL" sz="1600" kern="1200">
              <a:solidFill>
                <a:srgbClr val="00B050"/>
              </a:solidFill>
            </a:rPr>
            <a:t>ons</a:t>
          </a:r>
          <a:r>
            <a:rPr lang="nl-NL" sz="1600" kern="1200"/>
            <a:t> water: we zijn in grenzen gaan denken =&gt; ons water kan ons land zijn (bij ons land horen)</a:t>
          </a:r>
          <a:endParaRPr lang="en-US" sz="1600" kern="1200" dirty="0"/>
        </a:p>
      </dsp:txBody>
      <dsp:txXfrm>
        <a:off x="0" y="1176191"/>
        <a:ext cx="7716982" cy="587736"/>
      </dsp:txXfrm>
    </dsp:sp>
    <dsp:sp modelId="{0AD7587B-55DA-407E-8B90-3B80D4825754}">
      <dsp:nvSpPr>
        <dsp:cNvPr id="0" name=""/>
        <dsp:cNvSpPr/>
      </dsp:nvSpPr>
      <dsp:spPr>
        <a:xfrm>
          <a:off x="0" y="1763927"/>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688C14-0F3E-4349-B490-6A253655CB0D}">
      <dsp:nvSpPr>
        <dsp:cNvPr id="0" name=""/>
        <dsp:cNvSpPr/>
      </dsp:nvSpPr>
      <dsp:spPr>
        <a:xfrm>
          <a:off x="0" y="1763927"/>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t>Hoe</a:t>
          </a:r>
          <a:r>
            <a:rPr lang="nl-NL" sz="1600" kern="1200">
              <a:solidFill>
                <a:srgbClr val="00B050"/>
              </a:solidFill>
            </a:rPr>
            <a:t> het </a:t>
          </a:r>
          <a:r>
            <a:rPr lang="nl-NL" sz="1600" kern="1200"/>
            <a:t>daar lag (ellips): “het” is onvolledig en onpersoonlijk (we willen niet over vluchtelingen denken (als mensen)</a:t>
          </a:r>
          <a:endParaRPr lang="en-US" sz="1600" kern="1200" dirty="0"/>
        </a:p>
      </dsp:txBody>
      <dsp:txXfrm>
        <a:off x="0" y="1763927"/>
        <a:ext cx="7716982" cy="587736"/>
      </dsp:txXfrm>
    </dsp:sp>
    <dsp:sp modelId="{7530019B-029F-4620-9691-2B33B25ACB13}">
      <dsp:nvSpPr>
        <dsp:cNvPr id="0" name=""/>
        <dsp:cNvSpPr/>
      </dsp:nvSpPr>
      <dsp:spPr>
        <a:xfrm>
          <a:off x="0" y="2351664"/>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ED6C6-7CA4-49BD-8508-42B5984BB960}">
      <dsp:nvSpPr>
        <dsp:cNvPr id="0" name=""/>
        <dsp:cNvSpPr/>
      </dsp:nvSpPr>
      <dsp:spPr>
        <a:xfrm>
          <a:off x="0" y="2351664"/>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solidFill>
                <a:srgbClr val="0070C0"/>
              </a:solidFill>
            </a:rPr>
            <a:t>Zelfs toen we het wegnamen, bleef het </a:t>
          </a:r>
          <a:r>
            <a:rPr lang="nl-NL" sz="1600" kern="1200" dirty="0"/>
            <a:t>(paradox): bleef het beeld door ons hoofd spoken</a:t>
          </a:r>
          <a:endParaRPr lang="en-US" sz="1600" kern="1200" dirty="0"/>
        </a:p>
      </dsp:txBody>
      <dsp:txXfrm>
        <a:off x="0" y="2351664"/>
        <a:ext cx="7716982" cy="587736"/>
      </dsp:txXfrm>
    </dsp:sp>
    <dsp:sp modelId="{CD39F92D-B937-4760-AC70-F15C1228642E}">
      <dsp:nvSpPr>
        <dsp:cNvPr id="0" name=""/>
        <dsp:cNvSpPr/>
      </dsp:nvSpPr>
      <dsp:spPr>
        <a:xfrm>
          <a:off x="0" y="2939401"/>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960C0D-1FD8-4A43-84FF-46D231EFA0CE}">
      <dsp:nvSpPr>
        <dsp:cNvPr id="0" name=""/>
        <dsp:cNvSpPr/>
      </dsp:nvSpPr>
      <dsp:spPr>
        <a:xfrm>
          <a:off x="0" y="2939401"/>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solidFill>
                <a:srgbClr val="00B050"/>
              </a:solidFill>
            </a:rPr>
            <a:t>Vooral</a:t>
          </a:r>
          <a:r>
            <a:rPr lang="nl-NL" sz="1600" kern="1200"/>
            <a:t>: vooral in ons hoofd bleef het/vooral waar we niet kijken komen vluchtelingen de EU binnen</a:t>
          </a:r>
          <a:endParaRPr lang="en-US" sz="1600" kern="1200" dirty="0"/>
        </a:p>
      </dsp:txBody>
      <dsp:txXfrm>
        <a:off x="0" y="2939401"/>
        <a:ext cx="7716982" cy="587736"/>
      </dsp:txXfrm>
    </dsp:sp>
    <dsp:sp modelId="{7B308442-5806-4152-9FFC-C7969AEC577B}">
      <dsp:nvSpPr>
        <dsp:cNvPr id="0" name=""/>
        <dsp:cNvSpPr/>
      </dsp:nvSpPr>
      <dsp:spPr>
        <a:xfrm>
          <a:off x="0" y="3527138"/>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2A840C-BF3B-41C8-A6E2-1FF83FC6B436}">
      <dsp:nvSpPr>
        <dsp:cNvPr id="0" name=""/>
        <dsp:cNvSpPr/>
      </dsp:nvSpPr>
      <dsp:spPr>
        <a:xfrm>
          <a:off x="0" y="3527138"/>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solidFill>
                <a:srgbClr val="FF0000"/>
              </a:solidFill>
            </a:rPr>
            <a:t>Maar</a:t>
          </a:r>
          <a:r>
            <a:rPr lang="nl-NL" sz="1600" kern="1200"/>
            <a:t>: contrast tussen een probleem waarvan we hopen dat het zichzelf oplost en:</a:t>
          </a:r>
          <a:endParaRPr lang="en-US" sz="1600" kern="1200" dirty="0"/>
        </a:p>
      </dsp:txBody>
      <dsp:txXfrm>
        <a:off x="0" y="3527138"/>
        <a:ext cx="7716982" cy="587736"/>
      </dsp:txXfrm>
    </dsp:sp>
    <dsp:sp modelId="{1389C259-C94F-4EBD-8993-F476CEAA2C3A}">
      <dsp:nvSpPr>
        <dsp:cNvPr id="0" name=""/>
        <dsp:cNvSpPr/>
      </dsp:nvSpPr>
      <dsp:spPr>
        <a:xfrm>
          <a:off x="0" y="4114875"/>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B0586-523C-4746-888C-163B271B7960}">
      <dsp:nvSpPr>
        <dsp:cNvPr id="0" name=""/>
        <dsp:cNvSpPr/>
      </dsp:nvSpPr>
      <dsp:spPr>
        <a:xfrm>
          <a:off x="0" y="4114875"/>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solidFill>
                <a:srgbClr val="0070C0"/>
              </a:solidFill>
            </a:rPr>
            <a:t>Het werd van ons toen we het wegnamen </a:t>
          </a:r>
          <a:r>
            <a:rPr lang="nl-NL" sz="1600" kern="1200" dirty="0"/>
            <a:t>(paradox): het besef dat het probleem ons probleem is</a:t>
          </a:r>
          <a:endParaRPr lang="en-US" sz="1600" kern="1200" dirty="0"/>
        </a:p>
      </dsp:txBody>
      <dsp:txXfrm>
        <a:off x="0" y="4114875"/>
        <a:ext cx="7716982" cy="587736"/>
      </dsp:txXfrm>
    </dsp:sp>
    <dsp:sp modelId="{1B6C1A10-6666-4C8D-8EC5-AB04D9959306}">
      <dsp:nvSpPr>
        <dsp:cNvPr id="0" name=""/>
        <dsp:cNvSpPr/>
      </dsp:nvSpPr>
      <dsp:spPr>
        <a:xfrm>
          <a:off x="0" y="4702611"/>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6C5E6F-1E9D-491F-9A98-64F3D182071D}">
      <dsp:nvSpPr>
        <dsp:cNvPr id="0" name=""/>
        <dsp:cNvSpPr/>
      </dsp:nvSpPr>
      <dsp:spPr>
        <a:xfrm>
          <a:off x="0" y="4702611"/>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solidFill>
                <a:schemeClr val="accent6">
                  <a:lumMod val="50000"/>
                </a:schemeClr>
              </a:solidFill>
            </a:rPr>
            <a:t>Luid </a:t>
          </a:r>
          <a:r>
            <a:rPr lang="nl-NL" sz="1600" kern="1200" dirty="0"/>
            <a:t>denken: een poging de andere gedachten te overstemmen: de waarheid niet willen denken</a:t>
          </a:r>
          <a:endParaRPr lang="en-US" sz="1600" kern="1200" dirty="0"/>
        </a:p>
      </dsp:txBody>
      <dsp:txXfrm>
        <a:off x="0" y="4702611"/>
        <a:ext cx="7716982" cy="587736"/>
      </dsp:txXfrm>
    </dsp:sp>
    <dsp:sp modelId="{B55318C7-5C00-4697-A184-6EE0BE93A8E8}">
      <dsp:nvSpPr>
        <dsp:cNvPr id="0" name=""/>
        <dsp:cNvSpPr/>
      </dsp:nvSpPr>
      <dsp:spPr>
        <a:xfrm>
          <a:off x="0" y="5290348"/>
          <a:ext cx="771698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92097E-9B5C-4024-854D-AA36E7107731}">
      <dsp:nvSpPr>
        <dsp:cNvPr id="0" name=""/>
        <dsp:cNvSpPr/>
      </dsp:nvSpPr>
      <dsp:spPr>
        <a:xfrm>
          <a:off x="0" y="5290348"/>
          <a:ext cx="7716982" cy="58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solidFill>
                <a:schemeClr val="bg2">
                  <a:lumMod val="50000"/>
                </a:schemeClr>
              </a:solidFill>
            </a:rPr>
            <a:t>Visueel</a:t>
          </a:r>
          <a:r>
            <a:rPr lang="nl-NL" sz="1600" kern="1200" dirty="0"/>
            <a:t>: grillige regellengte correspondeert met kustlijn</a:t>
          </a:r>
          <a:endParaRPr lang="en-US" sz="1600" kern="1200" dirty="0"/>
        </a:p>
      </dsp:txBody>
      <dsp:txXfrm>
        <a:off x="0" y="5290348"/>
        <a:ext cx="7716982" cy="587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1599A-0935-4DCD-A136-D661673E4221}">
      <dsp:nvSpPr>
        <dsp:cNvPr id="0" name=""/>
        <dsp:cNvSpPr/>
      </dsp:nvSpPr>
      <dsp:spPr>
        <a:xfrm>
          <a:off x="0" y="418418"/>
          <a:ext cx="10515600"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DE987B-6D57-4645-898B-A3179B93EB29}">
      <dsp:nvSpPr>
        <dsp:cNvPr id="0" name=""/>
        <dsp:cNvSpPr/>
      </dsp:nvSpPr>
      <dsp:spPr>
        <a:xfrm>
          <a:off x="525780" y="93698"/>
          <a:ext cx="736092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nl-NL" sz="2200" kern="1200"/>
            <a:t>Ethos: -</a:t>
          </a:r>
          <a:endParaRPr lang="en-US" sz="2200" kern="1200"/>
        </a:p>
      </dsp:txBody>
      <dsp:txXfrm>
        <a:off x="557483" y="125401"/>
        <a:ext cx="7297514" cy="586034"/>
      </dsp:txXfrm>
    </dsp:sp>
    <dsp:sp modelId="{64BB5B89-1D1E-4C38-903A-41C2DE3E4F9B}">
      <dsp:nvSpPr>
        <dsp:cNvPr id="0" name=""/>
        <dsp:cNvSpPr/>
      </dsp:nvSpPr>
      <dsp:spPr>
        <a:xfrm>
          <a:off x="0" y="1416338"/>
          <a:ext cx="10515600" cy="2841300"/>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58216" rIns="816127" bIns="156464" numCol="1" spcCol="1270" anchor="t" anchorCtr="0">
          <a:noAutofit/>
        </a:bodyPr>
        <a:lstStyle/>
        <a:p>
          <a:pPr marL="228600" lvl="1" indent="-228600" algn="l" defTabSz="977900">
            <a:lnSpc>
              <a:spcPct val="90000"/>
            </a:lnSpc>
            <a:spcBef>
              <a:spcPct val="0"/>
            </a:spcBef>
            <a:spcAft>
              <a:spcPct val="15000"/>
            </a:spcAft>
            <a:buChar char="•"/>
          </a:pPr>
          <a:r>
            <a:rPr lang="nl-NL" sz="2200" kern="1200" dirty="0"/>
            <a:t>Het gebruik van het woord “het” is heel pijnlijk/confronterend/beschuldigend in combinatie met de foto: het overtreedt de regel dat je warm, persoonlijk en liefdevol over de doden spreekt. (zie stap 1)</a:t>
          </a:r>
          <a:endParaRPr lang="en-US" sz="2200" kern="1200" dirty="0"/>
        </a:p>
        <a:p>
          <a:pPr marL="228600" lvl="1" indent="-228600" algn="l" defTabSz="977900">
            <a:lnSpc>
              <a:spcPct val="90000"/>
            </a:lnSpc>
            <a:spcBef>
              <a:spcPct val="0"/>
            </a:spcBef>
            <a:spcAft>
              <a:spcPct val="15000"/>
            </a:spcAft>
            <a:buChar char="•"/>
          </a:pPr>
          <a:r>
            <a:rPr lang="nl-NL" sz="2200" kern="1200" dirty="0"/>
            <a:t>Er was eens: gevoel van nostalgie =&gt; vroeger was het beter dan nu=&gt; warm gevoel over het verleden, dus een kil gevoel over het heden: we zijn onze onschuld verloren</a:t>
          </a:r>
          <a:endParaRPr lang="en-US" sz="2200" kern="1200" dirty="0"/>
        </a:p>
      </dsp:txBody>
      <dsp:txXfrm>
        <a:off x="0" y="1416338"/>
        <a:ext cx="10515600" cy="2841300"/>
      </dsp:txXfrm>
    </dsp:sp>
    <dsp:sp modelId="{AAD3BDD1-004D-489E-BC7E-9AC6B3C0FBE0}">
      <dsp:nvSpPr>
        <dsp:cNvPr id="0" name=""/>
        <dsp:cNvSpPr/>
      </dsp:nvSpPr>
      <dsp:spPr>
        <a:xfrm>
          <a:off x="525780" y="1091619"/>
          <a:ext cx="7360920" cy="64944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nl-NL" sz="2200" kern="1200"/>
            <a:t>Pathos:</a:t>
          </a:r>
          <a:endParaRPr lang="en-US" sz="2200" kern="1200"/>
        </a:p>
      </dsp:txBody>
      <dsp:txXfrm>
        <a:off x="557483" y="1123322"/>
        <a:ext cx="7297514"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3ECD7-5EB9-4D58-B157-83AD684B0C90}">
      <dsp:nvSpPr>
        <dsp:cNvPr id="0" name=""/>
        <dsp:cNvSpPr/>
      </dsp:nvSpPr>
      <dsp:spPr>
        <a:xfrm>
          <a:off x="0" y="3399"/>
          <a:ext cx="10515600" cy="7240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D2591E-F104-4CD5-B7DC-4C88119D666C}">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50E0F5-9BAB-43A9-9B8D-5E28570BE1D3}">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nl-NL" sz="1800" kern="1200" dirty="0"/>
            <a:t>Bedenk iets waar jij kort geleden een duidelijke mening over had.</a:t>
          </a:r>
          <a:endParaRPr lang="en-US" sz="1800" kern="1200" dirty="0"/>
        </a:p>
      </dsp:txBody>
      <dsp:txXfrm>
        <a:off x="836323" y="3399"/>
        <a:ext cx="9679276" cy="724089"/>
      </dsp:txXfrm>
    </dsp:sp>
    <dsp:sp modelId="{F3B73387-EF9F-4466-8D74-3837ED459646}">
      <dsp:nvSpPr>
        <dsp:cNvPr id="0" name=""/>
        <dsp:cNvSpPr/>
      </dsp:nvSpPr>
      <dsp:spPr>
        <a:xfrm>
          <a:off x="0" y="908511"/>
          <a:ext cx="10515600" cy="7240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17E567-D9B7-4C95-9514-CAAF10942894}">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BA3BF1-8AFC-45F2-94E8-8801B115DF20}">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nl-NL" sz="1800" kern="1200"/>
            <a:t>Schrijf zoveel mogelijk steekwoorden op die beschrijven waar je toen was, wat je deed, wanneer het was, waarom je daar was/je dat deed, hoe het daar was. </a:t>
          </a:r>
          <a:endParaRPr lang="en-US" sz="1800" kern="1200"/>
        </a:p>
      </dsp:txBody>
      <dsp:txXfrm>
        <a:off x="836323" y="908511"/>
        <a:ext cx="9679276" cy="724089"/>
      </dsp:txXfrm>
    </dsp:sp>
    <dsp:sp modelId="{CA67D903-8204-4F13-96B5-79DC2B1A2475}">
      <dsp:nvSpPr>
        <dsp:cNvPr id="0" name=""/>
        <dsp:cNvSpPr/>
      </dsp:nvSpPr>
      <dsp:spPr>
        <a:xfrm>
          <a:off x="0" y="1813624"/>
          <a:ext cx="10515600" cy="7240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298521-DFE5-4C28-A5DC-A59B9E5EE226}">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91C21F-B228-4EE6-8EE7-2088DA311F96}">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nl-NL" sz="1800" kern="1200"/>
            <a:t>Schrijf zoveel mogelijk steekwoorden op die het gevoel dat je toen had beschrijven</a:t>
          </a:r>
          <a:endParaRPr lang="en-US" sz="1800" kern="1200"/>
        </a:p>
      </dsp:txBody>
      <dsp:txXfrm>
        <a:off x="836323" y="1813624"/>
        <a:ext cx="9679276" cy="724089"/>
      </dsp:txXfrm>
    </dsp:sp>
    <dsp:sp modelId="{21D5A879-D902-4571-B1A8-4249D22166D1}">
      <dsp:nvSpPr>
        <dsp:cNvPr id="0" name=""/>
        <dsp:cNvSpPr/>
      </dsp:nvSpPr>
      <dsp:spPr>
        <a:xfrm>
          <a:off x="0" y="2718736"/>
          <a:ext cx="10515600" cy="7240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E7615F-6136-4D5E-8F5C-CCAA1C247614}">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AA48D9-CB1B-45CD-9736-526F644F9E6D}">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nl-NL" sz="1800" kern="1200"/>
            <a:t>Formuleer de mening die je had en bedenk er argumenten bij.</a:t>
          </a:r>
          <a:endParaRPr lang="en-US" sz="1800" kern="1200"/>
        </a:p>
      </dsp:txBody>
      <dsp:txXfrm>
        <a:off x="836323" y="2718736"/>
        <a:ext cx="9679276" cy="724089"/>
      </dsp:txXfrm>
    </dsp:sp>
    <dsp:sp modelId="{6498A792-82D1-48CC-88E5-00A3D0A457E5}">
      <dsp:nvSpPr>
        <dsp:cNvPr id="0" name=""/>
        <dsp:cNvSpPr/>
      </dsp:nvSpPr>
      <dsp:spPr>
        <a:xfrm>
          <a:off x="0" y="3623848"/>
          <a:ext cx="10515600" cy="72408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CBC8D6-5030-489B-91BE-2081E14283F1}">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773B94-0FB8-4CDB-B45D-E788B766C055}">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nl-NL" sz="1800" kern="1200" dirty="0"/>
            <a:t>Maak een gedicht van de steekwoorden, de mening en de argumenten.</a:t>
          </a:r>
          <a:endParaRPr lang="en-US" sz="1800" kern="1200" dirty="0"/>
        </a:p>
      </dsp:txBody>
      <dsp:txXfrm>
        <a:off x="836323" y="3623848"/>
        <a:ext cx="9679276" cy="72408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9A882-42B7-43A6-8530-3460E0B762B5}" type="datetimeFigureOut">
              <a:rPr lang="nl-NL" smtClean="0"/>
              <a:t>21-6-2019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04D64-F2B4-44BC-A47E-AAA12C8302D4}" type="slidenum">
              <a:rPr lang="nl-NL" smtClean="0"/>
              <a:t>‹nr.›</a:t>
            </a:fld>
            <a:endParaRPr lang="nl-NL"/>
          </a:p>
        </p:txBody>
      </p:sp>
    </p:spTree>
    <p:extLst>
      <p:ext uri="{BB962C8B-B14F-4D97-AF65-F5344CB8AC3E}">
        <p14:creationId xmlns:p14="http://schemas.microsoft.com/office/powerpoint/2010/main" val="328276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de docent geeft de leerlingen een gedicht te lezen. Het is voor de leerlingen fijn als dit op papier uitgedeeld wordt. Dan kunnen ze er aantekeningen op maken.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Waarom doen we dit: veelal gebruiken we de retorica in de lessen van het zakelijk lezen. Toch blijkt dat een kijk op de wereld vaak verpakt zit in de literatuur. Daar zouden dan in de literaire tekst wellicht argumenten voor te vinden zijn. </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docent: de context kan eventueel overgeslagen worden om eerst literair te ontdekken en om daarna pas de context te geven. Dit is eigen keuze.</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1</a:t>
            </a:fld>
            <a:endParaRPr lang="nl-NL"/>
          </a:p>
        </p:txBody>
      </p:sp>
    </p:spTree>
    <p:extLst>
      <p:ext uri="{BB962C8B-B14F-4D97-AF65-F5344CB8AC3E}">
        <p14:creationId xmlns:p14="http://schemas.microsoft.com/office/powerpoint/2010/main" val="1755757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eventueel kan er nu naar de context van het gedicht gekeken worden nadat het gedicht allereerst autonoom, dus zonder de foto, behandeld is. Voegt de context veel toe? Argumentatie en vorm kunnen nu beoordeeld worden: is het een goed gedicht? Ben je het ermee eens, werkt het op je gevoel? Daarna kunnen de leerlingen zelf een gedicht schrijven.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leerlingen laten inzien dat ook jouw leven bestaat uit jouw perspectief op zaken. Bovendien is goed voor het taalgevoel om leerlingen uit te dagen zelf gebruik te maken van retorische middelen.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aanmoedigen om op deze manier om te gaan met je eigen emoties</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10</a:t>
            </a:fld>
            <a:endParaRPr lang="nl-NL"/>
          </a:p>
        </p:txBody>
      </p:sp>
    </p:spTree>
    <p:extLst>
      <p:ext uri="{BB962C8B-B14F-4D97-AF65-F5344CB8AC3E}">
        <p14:creationId xmlns:p14="http://schemas.microsoft.com/office/powerpoint/2010/main" val="100977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De docent geeft de leerlingen een gedicht te lezen. Het is voor de leerlingen fijn als dit op papier uitgedeeld wordt. Dan kunnen ze er aantekeningen op maken.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Waarom doen we dit: veelal gebruiken we de retorica in de lessen van het zakelijk lezen. Toch blijkt dat een kijk op de wereld vaak verpakt zit in de literatuur. Daar zouden dan in de literaire tekst wellicht argumenten voor te vinden zijn.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Rol docent: de docent kan een gedicht van de dichter(es) des Vaderlands gebruiken voor deze les. De context kan eventueel overgeslagen worden om eerst literair te ontdekken en om daarna pas de context te geven. </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2</a:t>
            </a:fld>
            <a:endParaRPr lang="nl-NL"/>
          </a:p>
        </p:txBody>
      </p:sp>
    </p:spTree>
    <p:extLst>
      <p:ext uri="{BB962C8B-B14F-4D97-AF65-F5344CB8AC3E}">
        <p14:creationId xmlns:p14="http://schemas.microsoft.com/office/powerpoint/2010/main" val="325199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De docent geeft de leerlingen een gedicht te lezen. Het is voor de leerlingen fijn als dit op papier uitgedeeld wordt. Dan kunnen ze er aantekeningen op maken.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Waarom doen we dit: veelal gebruiken we de retorica in de lessen van het zakelijk lezen. Toch blijkt dat een kijk op de wereld vaak verpakt zit in de literatuur. Daar zouden dan in de literaire tekst wellicht argumenten voor te vinden zijn.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Rol docent: de docent kan een gedicht van de dichter(es) des Vaderlands gebruiken voor deze les. De context kan eventueel overgeslagen worden om eerst literair te ontdekken en om daarna pas de context te geven. </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3</a:t>
            </a:fld>
            <a:endParaRPr lang="nl-NL"/>
          </a:p>
        </p:txBody>
      </p:sp>
    </p:spTree>
    <p:extLst>
      <p:ext uri="{BB962C8B-B14F-4D97-AF65-F5344CB8AC3E}">
        <p14:creationId xmlns:p14="http://schemas.microsoft.com/office/powerpoint/2010/main" val="193959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nadat de leerlingen het gedicht gelezen hebben, gaan ze op zoek naar de achtergrond  van de context en het meningsverschil. Bespreek wat specifiek is aan </a:t>
            </a:r>
            <a:r>
              <a:rPr lang="nl-NL" sz="1200" kern="1200">
                <a:solidFill>
                  <a:schemeClr val="tx1"/>
                </a:solidFill>
                <a:effectLst/>
                <a:latin typeface="+mn-lt"/>
                <a:ea typeface="+mn-ea"/>
                <a:cs typeface="+mn-cs"/>
              </a:rPr>
              <a:t>literaire argumentatie.</a:t>
            </a:r>
            <a:endParaRPr lang="nl-NL" sz="1200" kern="1200" dirty="0">
              <a:solidFill>
                <a:schemeClr val="tx1"/>
              </a:solidFill>
              <a:effectLst/>
              <a:latin typeface="+mn-lt"/>
              <a:ea typeface="+mn-ea"/>
              <a:cs typeface="+mn-cs"/>
            </a:endParaRP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door deze opdracht laten we zien dat literatuur samenhangt met de maatschappij. Ook leren ze dat er soms meerdere meningsverschillen kunnen zijn.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docent: als er weinig uit de leerlingen komt, is het goed om vragen te stellen. Bij dit gedicht kun je bijvoorbeeld vragen: Waarom komen er bootvluchtelingen naar Europa? Welk doel heeft de auteur met deze kunstuiting?</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4</a:t>
            </a:fld>
            <a:endParaRPr lang="nl-NL"/>
          </a:p>
        </p:txBody>
      </p:sp>
    </p:spTree>
    <p:extLst>
      <p:ext uri="{BB962C8B-B14F-4D97-AF65-F5344CB8AC3E}">
        <p14:creationId xmlns:p14="http://schemas.microsoft.com/office/powerpoint/2010/main" val="279207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Aanwijzingen docent: ‘Het is van ons geworden’ is een argument voor de uitspraak dat er voorgoed iets veranderd is, maar kan ook als argument dienen voor het tweede deel van het standpunt (‘wat niet goed is’). Zo is de gelaagdheid van de tekst aantoonbaar. Dit geldt ook voor het argument ‘we zijn in grenzen gaan denken’. Dit kan beargumenteren waarom het </a:t>
            </a:r>
            <a:r>
              <a:rPr lang="nl-NL" i="1" dirty="0"/>
              <a:t>ons</a:t>
            </a:r>
            <a:r>
              <a:rPr lang="nl-NL" i="0" dirty="0"/>
              <a:t> strand is, maar ook als argument voor het feit dat er iets op het strand ligt (met andere woorden: omdat we in grenzen zijn gaan denken, vallen er doden).</a:t>
            </a:r>
            <a:endParaRPr lang="nl-NL" dirty="0"/>
          </a:p>
          <a:p>
            <a:endParaRPr lang="nl-NL" dirty="0"/>
          </a:p>
          <a:p>
            <a:r>
              <a:rPr lang="nl-NL" sz="1200" kern="1200" dirty="0">
                <a:solidFill>
                  <a:schemeClr val="tx1"/>
                </a:solidFill>
                <a:effectLst/>
                <a:latin typeface="+mn-lt"/>
                <a:ea typeface="+mn-ea"/>
                <a:cs typeface="+mn-cs"/>
              </a:rPr>
              <a:t>Waarom doen we dit: leerlingen krijgen zo inzicht in de gelaagdheid van een literaire tekst en hoe die gelaagdheid argumenten kan bevatten.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docent: als de leerlingen moeite hebben om de argumentatiestructuur te ontdekken, kun je het nog niet ingevulde schema geven en samen op zoek gaan naar het standpunt.</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5</a:t>
            </a:fld>
            <a:endParaRPr lang="nl-NL"/>
          </a:p>
        </p:txBody>
      </p:sp>
    </p:spTree>
    <p:extLst>
      <p:ext uri="{BB962C8B-B14F-4D97-AF65-F5344CB8AC3E}">
        <p14:creationId xmlns:p14="http://schemas.microsoft.com/office/powerpoint/2010/main" val="3204000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Aanwijzingen docent: Bij optie 1 (dia 5) is het van ons geworden omdat het op ons strand is, met de nadruk op </a:t>
            </a:r>
            <a:r>
              <a:rPr lang="nl-NL" i="1" dirty="0"/>
              <a:t>ons</a:t>
            </a:r>
            <a:r>
              <a:rPr lang="nl-NL" i="0" dirty="0"/>
              <a:t>, in deze variant gaat het niet meer weg, omdat het van ons is geworden. Deze extra mogelijkheid benadrukt weer de gelaagdheid van de tekst. Het niet weggaan krijgt nu ook een andere lading: het is in ons collectieve geheugen gegrift/het is een schandvlek die we noot meer kwijtraken. Deze interpretatie wordt ondersteund door zinnen als: ‘</a:t>
            </a:r>
            <a:r>
              <a:rPr lang="nl-NL"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Zelfs toen we het wegnamen, bleef het, terwijl we het wegnamen, voorover op het zand liggen./ </a:t>
            </a:r>
            <a:r>
              <a:rPr lang="nl-NL" sz="1200" dirty="0">
                <a:effectLst/>
                <a:latin typeface="Calibri" panose="020F0502020204030204" pitchFamily="34" charset="0"/>
                <a:ea typeface="Calibri" panose="020F0502020204030204" pitchFamily="34" charset="0"/>
                <a:cs typeface="Times New Roman" panose="02020603050405020304" pitchFamily="18" charset="0"/>
              </a:rPr>
              <a:t>Zelfs toen we niet meer keken’</a:t>
            </a:r>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6</a:t>
            </a:fld>
            <a:endParaRPr lang="nl-NL"/>
          </a:p>
        </p:txBody>
      </p:sp>
    </p:spTree>
    <p:extLst>
      <p:ext uri="{BB962C8B-B14F-4D97-AF65-F5344CB8AC3E}">
        <p14:creationId xmlns:p14="http://schemas.microsoft.com/office/powerpoint/2010/main" val="3536745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laat de leerlingen de verschillende talige aspecten opzoeken.</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met deze opdracht maak je leerlingen taalgevoeliger en bewust van verschillende elementen die een auteur kan gebruiken in de taal.</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docent: stimuleer de leerlingen om zelfstandig aan de slag te gaan.</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7</a:t>
            </a:fld>
            <a:endParaRPr lang="nl-NL"/>
          </a:p>
        </p:txBody>
      </p:sp>
    </p:spTree>
    <p:extLst>
      <p:ext uri="{BB962C8B-B14F-4D97-AF65-F5344CB8AC3E}">
        <p14:creationId xmlns:p14="http://schemas.microsoft.com/office/powerpoint/2010/main" val="306572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laat de leerlingen de verschillende talige aspecten opzoeken.</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met deze opdracht maak je leerlingen taalgevoeliger en bewust van verschillende elementen die een auteur kan gebruiken in de taal.</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docent: stimuleer de leerlingen om zelfstandig aan de slag te gaan.</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8</a:t>
            </a:fld>
            <a:endParaRPr lang="nl-NL"/>
          </a:p>
        </p:txBody>
      </p:sp>
    </p:spTree>
    <p:extLst>
      <p:ext uri="{BB962C8B-B14F-4D97-AF65-F5344CB8AC3E}">
        <p14:creationId xmlns:p14="http://schemas.microsoft.com/office/powerpoint/2010/main" val="2255265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Wijs op de tegenspraak tussen de mogelijke strategie van stap 1 (respectvol spreken over de doden en het gebruik van het woord ‘het’. De stem(men)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in het gedicht is/zijn niet de stem van de dichter, maar de stemmen in het vluchtelingendebat. Het gedicht is een aanklacht tegen het Europese vluchtelingenbeleid, tegen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onszelf dus.</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leerlingen moeten teksten niet alleen kunnen lezen, maar ook kunnen beoordelen.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de leerlingen moeten de woorden ethos en pathos kennen, vooraleer ze aan deze opdracht kunnen beginnen.</a:t>
            </a:r>
          </a:p>
          <a:p>
            <a:endParaRPr lang="nl-NL" dirty="0"/>
          </a:p>
        </p:txBody>
      </p:sp>
      <p:sp>
        <p:nvSpPr>
          <p:cNvPr id="4" name="Tijdelijke aanduiding voor dianummer 3"/>
          <p:cNvSpPr>
            <a:spLocks noGrp="1"/>
          </p:cNvSpPr>
          <p:nvPr>
            <p:ph type="sldNum" sz="quarter" idx="5"/>
          </p:nvPr>
        </p:nvSpPr>
        <p:spPr/>
        <p:txBody>
          <a:bodyPr/>
          <a:lstStyle/>
          <a:p>
            <a:fld id="{69A04D64-F2B4-44BC-A47E-AAA12C8302D4}" type="slidenum">
              <a:rPr lang="nl-NL" smtClean="0"/>
              <a:t>9</a:t>
            </a:fld>
            <a:endParaRPr lang="nl-NL"/>
          </a:p>
        </p:txBody>
      </p:sp>
    </p:spTree>
    <p:extLst>
      <p:ext uri="{BB962C8B-B14F-4D97-AF65-F5344CB8AC3E}">
        <p14:creationId xmlns:p14="http://schemas.microsoft.com/office/powerpoint/2010/main" val="229504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172576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26176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101219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324224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240816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4DF3F80-C410-4ECA-88D9-30D05CE7C3D8}" type="datetimeFigureOut">
              <a:rPr lang="nl-NL" smtClean="0"/>
              <a:pPr/>
              <a:t>21-6-2019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139169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4DF3F80-C410-4ECA-88D9-30D05CE7C3D8}" type="datetimeFigureOut">
              <a:rPr lang="nl-NL" smtClean="0"/>
              <a:pPr/>
              <a:t>21-6-2019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14605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4DF3F80-C410-4ECA-88D9-30D05CE7C3D8}" type="datetimeFigureOut">
              <a:rPr lang="nl-NL" smtClean="0"/>
              <a:pPr/>
              <a:t>21-6-2019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279402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4DF3F80-C410-4ECA-88D9-30D05CE7C3D8}" type="datetimeFigureOut">
              <a:rPr lang="nl-NL" smtClean="0"/>
              <a:pPr/>
              <a:t>21-6-2019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267867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4DF3F80-C410-4ECA-88D9-30D05CE7C3D8}" type="datetimeFigureOut">
              <a:rPr lang="nl-NL" smtClean="0"/>
              <a:pPr/>
              <a:t>21-6-2019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57452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4DF3F80-C410-4ECA-88D9-30D05CE7C3D8}" type="datetimeFigureOut">
              <a:rPr lang="nl-NL" smtClean="0"/>
              <a:pPr/>
              <a:t>21-6-2019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5C51CC2-208E-4191-8139-F204EF184E42}" type="slidenum">
              <a:rPr lang="nl-NL" smtClean="0"/>
              <a:pPr/>
              <a:t>‹nr.›</a:t>
            </a:fld>
            <a:endParaRPr lang="nl-NL"/>
          </a:p>
        </p:txBody>
      </p:sp>
    </p:spTree>
    <p:extLst>
      <p:ext uri="{BB962C8B-B14F-4D97-AF65-F5344CB8AC3E}">
        <p14:creationId xmlns:p14="http://schemas.microsoft.com/office/powerpoint/2010/main" val="186491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F3F80-C410-4ECA-88D9-30D05CE7C3D8}" type="datetimeFigureOut">
              <a:rPr lang="nl-NL" smtClean="0"/>
              <a:pPr/>
              <a:t>21-6-2019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51CC2-208E-4191-8139-F204EF184E42}" type="slidenum">
              <a:rPr lang="nl-NL" smtClean="0"/>
              <a:pPr/>
              <a:t>‹nr.›</a:t>
            </a:fld>
            <a:endParaRPr lang="nl-NL"/>
          </a:p>
        </p:txBody>
      </p:sp>
    </p:spTree>
    <p:extLst>
      <p:ext uri="{BB962C8B-B14F-4D97-AF65-F5344CB8AC3E}">
        <p14:creationId xmlns:p14="http://schemas.microsoft.com/office/powerpoint/2010/main" val="2797922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6746628" y="1783959"/>
            <a:ext cx="4645250" cy="2889114"/>
          </a:xfrm>
        </p:spPr>
        <p:txBody>
          <a:bodyPr anchor="b">
            <a:normAutofit/>
          </a:bodyPr>
          <a:lstStyle/>
          <a:p>
            <a:pPr algn="l"/>
            <a:r>
              <a:rPr lang="nl-NL">
                <a:solidFill>
                  <a:schemeClr val="bg1"/>
                </a:solidFill>
              </a:rPr>
              <a:t>Het gedicht als aanklacht</a:t>
            </a:r>
          </a:p>
        </p:txBody>
      </p:sp>
      <p:sp>
        <p:nvSpPr>
          <p:cNvPr id="3" name="Ondertitel 2"/>
          <p:cNvSpPr>
            <a:spLocks noGrp="1"/>
          </p:cNvSpPr>
          <p:nvPr>
            <p:ph type="subTitle" idx="1"/>
          </p:nvPr>
        </p:nvSpPr>
        <p:spPr>
          <a:xfrm>
            <a:off x="6746627" y="4750893"/>
            <a:ext cx="4645250" cy="1147863"/>
          </a:xfrm>
        </p:spPr>
        <p:txBody>
          <a:bodyPr anchor="t">
            <a:normAutofit/>
          </a:bodyPr>
          <a:lstStyle/>
          <a:p>
            <a:pPr algn="l"/>
            <a:r>
              <a:rPr lang="nl-NL" sz="2000">
                <a:solidFill>
                  <a:schemeClr val="bg1"/>
                </a:solidFill>
              </a:rPr>
              <a:t>Een retorische analyse van poëzie</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a:extLst>
              <a:ext uri="{FF2B5EF4-FFF2-40B4-BE49-F238E27FC236}">
                <a16:creationId xmlns:a16="http://schemas.microsoft.com/office/drawing/2014/main" id="{A3CE6B9C-3289-4651-9AD8-B767B8C55375}"/>
              </a:ext>
            </a:extLst>
          </p:cNvPr>
          <p:cNvPicPr>
            <a:picLocks noChangeAspect="1"/>
          </p:cNvPicPr>
          <p:nvPr/>
        </p:nvPicPr>
        <p:blipFill>
          <a:blip r:embed="rId3"/>
          <a:stretch>
            <a:fillRect/>
          </a:stretch>
        </p:blipFill>
        <p:spPr>
          <a:xfrm>
            <a:off x="419382" y="1606459"/>
            <a:ext cx="4047843" cy="2276911"/>
          </a:xfrm>
          <a:prstGeom prst="rect">
            <a:avLst/>
          </a:prstGeom>
        </p:spPr>
      </p:pic>
    </p:spTree>
    <p:extLst>
      <p:ext uri="{BB962C8B-B14F-4D97-AF65-F5344CB8AC3E}">
        <p14:creationId xmlns:p14="http://schemas.microsoft.com/office/powerpoint/2010/main" val="152706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nl-NL"/>
              <a:t>Stap 7: conclusie + eindopdracht</a:t>
            </a:r>
          </a:p>
        </p:txBody>
      </p:sp>
      <p:graphicFrame>
        <p:nvGraphicFramePr>
          <p:cNvPr id="5" name="Tijdelijke aanduiding voor inhoud 2">
            <a:extLst>
              <a:ext uri="{FF2B5EF4-FFF2-40B4-BE49-F238E27FC236}">
                <a16:creationId xmlns:a16="http://schemas.microsoft.com/office/drawing/2014/main" id="{0F0A1A07-EF63-4E5B-8165-97972A634FC9}"/>
              </a:ext>
            </a:extLst>
          </p:cNvPr>
          <p:cNvGraphicFramePr>
            <a:graphicFrameLocks noGrp="1"/>
          </p:cNvGraphicFramePr>
          <p:nvPr>
            <p:ph idx="1"/>
            <p:extLst>
              <p:ext uri="{D42A27DB-BD31-4B8C-83A1-F6EECF244321}">
                <p14:modId xmlns:p14="http://schemas.microsoft.com/office/powerpoint/2010/main" val="2696372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076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7551"/>
            <a:ext cx="6096000" cy="6842899"/>
          </a:xfrm>
          <a:prstGeom prst="rect">
            <a:avLst/>
          </a:prstGeom>
          <a:ln>
            <a:solidFill>
              <a:schemeClr val="accent4">
                <a:lumMod val="50000"/>
              </a:schemeClr>
            </a:solidFill>
          </a:ln>
        </p:spPr>
        <p:txBody>
          <a:bodyPr>
            <a:spAutoFit/>
          </a:bodyPr>
          <a:lstStyle/>
          <a:p>
            <a:pPr>
              <a:lnSpc>
                <a:spcPct val="150000"/>
              </a:lnSpc>
              <a:spcAft>
                <a:spcPts val="800"/>
              </a:spcAft>
            </a:pPr>
            <a:r>
              <a:rPr lang="nl-NL" sz="1200" dirty="0">
                <a:effectLst/>
                <a:latin typeface="Calibri" panose="020F0502020204030204" pitchFamily="34" charset="0"/>
                <a:ea typeface="Calibri" panose="020F0502020204030204" pitchFamily="34" charset="0"/>
                <a:cs typeface="Times New Roman" panose="02020603050405020304" pitchFamily="18" charset="0"/>
              </a:rPr>
              <a:t>Er was eens het water –Peter Verhelst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nl-NL" sz="1200" dirty="0">
                <a:effectLst/>
                <a:latin typeface="Calibri" panose="020F0502020204030204" pitchFamily="34" charset="0"/>
                <a:ea typeface="Calibri" panose="020F0502020204030204" pitchFamily="34" charset="0"/>
                <a:cs typeface="Times New Roman" panose="02020603050405020304" pitchFamily="18" charset="0"/>
              </a:rPr>
              <a:t>Er was eens het water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Aan de rand van het water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het aan land komt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zeg je?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het water aan land komt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Van wie?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ons water ons land wordt, bedoel je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ons water ons land is en ons zand ons zand is</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de wolken en de luchten van ons zijn, bedoel ik</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het daar lag</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het voorover lag, zo, met de handen naast het hoofd</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we het wegnamen en het voorover bleef liggen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Zelfs toen we het wegnamen, bleef het, terwijl we het wegnamen, voorover op het zand liggen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Zelfs toen we niet meer keken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Vooral waar we niet meer keken bleef het op het zand liggen, voorover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Dat het op een dag wel uit zichzelf zou vertrekken, dachten we soms,</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Maar dat het van ons werd toen we het wegnamen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Wisten we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Er was eens, probeerden we nog te denken, maar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Zo luid we konden, probeerden we er was eens, er was eens te blijven denken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8822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13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Stap 1: de context</a:t>
            </a:r>
          </a:p>
        </p:txBody>
      </p:sp>
      <p:pic>
        <p:nvPicPr>
          <p:cNvPr id="6" name="Tijdelijke aanduiding voor inhoud 5"/>
          <p:cNvPicPr>
            <a:picLocks noGrp="1" noChangeAspect="1"/>
          </p:cNvPicPr>
          <p:nvPr>
            <p:ph idx="1"/>
          </p:nvPr>
        </p:nvPicPr>
        <p:blipFill>
          <a:blip r:embed="rId3"/>
          <a:stretch>
            <a:fillRect/>
          </a:stretch>
        </p:blipFill>
        <p:spPr>
          <a:xfrm>
            <a:off x="4038600" y="1504462"/>
            <a:ext cx="7188199" cy="3845686"/>
          </a:xfrm>
          <a:prstGeom prst="rect">
            <a:avLst/>
          </a:prstGeom>
        </p:spPr>
      </p:pic>
    </p:spTree>
    <p:extLst>
      <p:ext uri="{BB962C8B-B14F-4D97-AF65-F5344CB8AC3E}">
        <p14:creationId xmlns:p14="http://schemas.microsoft.com/office/powerpoint/2010/main" val="284809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838200" y="811161"/>
            <a:ext cx="3335594" cy="5403370"/>
          </a:xfrm>
        </p:spPr>
        <p:txBody>
          <a:bodyPr>
            <a:normAutofit/>
          </a:bodyPr>
          <a:lstStyle/>
          <a:p>
            <a:r>
              <a:rPr lang="nl-NL" sz="3400">
                <a:solidFill>
                  <a:srgbClr val="FFFFFF"/>
                </a:solidFill>
              </a:rPr>
              <a:t>Stap 1&amp;2: Wat is de context en wat het meningsverschil?</a:t>
            </a:r>
          </a:p>
        </p:txBody>
      </p:sp>
      <p:sp>
        <p:nvSpPr>
          <p:cNvPr id="17" name="Rectangle 16">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ijdelijke aanduiding voor inhoud 2">
            <a:extLst>
              <a:ext uri="{FF2B5EF4-FFF2-40B4-BE49-F238E27FC236}">
                <a16:creationId xmlns:a16="http://schemas.microsoft.com/office/drawing/2014/main" id="{6C0ED1D1-D0E9-4348-8469-4D9E57157FBB}"/>
              </a:ext>
            </a:extLst>
          </p:cNvPr>
          <p:cNvGraphicFramePr>
            <a:graphicFrameLocks noGrp="1"/>
          </p:cNvGraphicFramePr>
          <p:nvPr>
            <p:ph idx="1"/>
            <p:extLst>
              <p:ext uri="{D42A27DB-BD31-4B8C-83A1-F6EECF244321}">
                <p14:modId xmlns:p14="http://schemas.microsoft.com/office/powerpoint/2010/main" val="2042764474"/>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476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631826"/>
            <a:ext cx="10515600" cy="1067666"/>
          </a:xfrm>
        </p:spPr>
        <p:txBody>
          <a:bodyPr>
            <a:normAutofit/>
          </a:bodyPr>
          <a:lstStyle/>
          <a:p>
            <a:pPr algn="ctr"/>
            <a:r>
              <a:rPr lang="nl-NL" dirty="0"/>
              <a:t>Stap 3: argumentatiestructuur</a:t>
            </a:r>
          </a:p>
        </p:txBody>
      </p:sp>
      <p:sp>
        <p:nvSpPr>
          <p:cNvPr id="3" name="Tijdelijke aanduiding voor inhoud 2"/>
          <p:cNvSpPr>
            <a:spLocks noGrp="1"/>
          </p:cNvSpPr>
          <p:nvPr>
            <p:ph idx="1"/>
          </p:nvPr>
        </p:nvSpPr>
        <p:spPr>
          <a:xfrm>
            <a:off x="838200" y="1699491"/>
            <a:ext cx="10515600" cy="4229671"/>
          </a:xfrm>
        </p:spPr>
        <p:txBody>
          <a:bodyPr>
            <a:normAutofit/>
          </a:bodyPr>
          <a:lstStyle/>
          <a:p>
            <a:pPr marL="457200" lvl="1" indent="0">
              <a:lnSpc>
                <a:spcPct val="150000"/>
              </a:lnSpc>
              <a:buNone/>
            </a:pPr>
            <a:r>
              <a:rPr lang="nl-NL" sz="1800" dirty="0"/>
              <a:t>	                         	          </a:t>
            </a:r>
          </a:p>
          <a:p>
            <a:pPr marL="457200" lvl="1" indent="0">
              <a:lnSpc>
                <a:spcPct val="150000"/>
              </a:lnSpc>
              <a:buNone/>
            </a:pPr>
            <a:endParaRPr lang="nl-NL" sz="1800" dirty="0"/>
          </a:p>
          <a:p>
            <a:pPr marL="457200" lvl="1" indent="0">
              <a:lnSpc>
                <a:spcPct val="150000"/>
              </a:lnSpc>
              <a:buNone/>
            </a:pPr>
            <a:endParaRPr lang="nl-NL" sz="2200" dirty="0"/>
          </a:p>
          <a:p>
            <a:pPr marL="0" indent="0">
              <a:lnSpc>
                <a:spcPct val="150000"/>
              </a:lnSpc>
              <a:buNone/>
            </a:pPr>
            <a:endParaRPr lang="nl-NL" sz="2200" dirty="0"/>
          </a:p>
          <a:p>
            <a:endParaRPr lang="nl-NL" sz="2200" dirty="0"/>
          </a:p>
          <a:p>
            <a:pPr marL="0" indent="0">
              <a:buNone/>
            </a:pPr>
            <a:endParaRPr lang="nl-NL" sz="2200" dirty="0"/>
          </a:p>
          <a:p>
            <a:pPr marL="0" indent="0">
              <a:buNone/>
            </a:pPr>
            <a:endParaRPr lang="nl-NL" sz="2200" dirty="0"/>
          </a:p>
        </p:txBody>
      </p:sp>
      <p:sp>
        <p:nvSpPr>
          <p:cNvPr id="4" name="Rechthoek 3">
            <a:extLst>
              <a:ext uri="{FF2B5EF4-FFF2-40B4-BE49-F238E27FC236}">
                <a16:creationId xmlns:a16="http://schemas.microsoft.com/office/drawing/2014/main" id="{5F2AE6E1-B171-4320-89C2-725C19AF7CDE}"/>
              </a:ext>
            </a:extLst>
          </p:cNvPr>
          <p:cNvSpPr/>
          <p:nvPr/>
        </p:nvSpPr>
        <p:spPr>
          <a:xfrm>
            <a:off x="3797559" y="1838337"/>
            <a:ext cx="6503437" cy="608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l-NL" dirty="0"/>
              <a:t>Door een gebeurtenis is er voorgoed iets veranderd wat niet goed is</a:t>
            </a:r>
          </a:p>
        </p:txBody>
      </p:sp>
      <p:sp>
        <p:nvSpPr>
          <p:cNvPr id="5" name="Rechthoek 4">
            <a:extLst>
              <a:ext uri="{FF2B5EF4-FFF2-40B4-BE49-F238E27FC236}">
                <a16:creationId xmlns:a16="http://schemas.microsoft.com/office/drawing/2014/main" id="{BFDF6929-758D-4A24-9006-605FC3A9D491}"/>
              </a:ext>
            </a:extLst>
          </p:cNvPr>
          <p:cNvSpPr/>
          <p:nvPr/>
        </p:nvSpPr>
        <p:spPr>
          <a:xfrm>
            <a:off x="3797559" y="2634806"/>
            <a:ext cx="3377683" cy="56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50000"/>
              </a:lnSpc>
            </a:pPr>
            <a:r>
              <a:rPr lang="nl-NL" dirty="0"/>
              <a:t>Het is van ons geworden</a:t>
            </a:r>
          </a:p>
        </p:txBody>
      </p:sp>
      <p:sp>
        <p:nvSpPr>
          <p:cNvPr id="6" name="Rechthoek 5">
            <a:extLst>
              <a:ext uri="{FF2B5EF4-FFF2-40B4-BE49-F238E27FC236}">
                <a16:creationId xmlns:a16="http://schemas.microsoft.com/office/drawing/2014/main" id="{D66FF526-618B-45AA-9588-FF8F0790127D}"/>
              </a:ext>
            </a:extLst>
          </p:cNvPr>
          <p:cNvSpPr/>
          <p:nvPr/>
        </p:nvSpPr>
        <p:spPr>
          <a:xfrm>
            <a:off x="1091682" y="3655962"/>
            <a:ext cx="3604726" cy="56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Er ligt iets op ons strand</a:t>
            </a:r>
          </a:p>
        </p:txBody>
      </p:sp>
      <p:sp>
        <p:nvSpPr>
          <p:cNvPr id="7" name="Rechthoek 6">
            <a:extLst>
              <a:ext uri="{FF2B5EF4-FFF2-40B4-BE49-F238E27FC236}">
                <a16:creationId xmlns:a16="http://schemas.microsoft.com/office/drawing/2014/main" id="{3E05E32C-0E07-4F30-B4BB-D18495674850}"/>
              </a:ext>
            </a:extLst>
          </p:cNvPr>
          <p:cNvSpPr/>
          <p:nvPr/>
        </p:nvSpPr>
        <p:spPr>
          <a:xfrm>
            <a:off x="6092944" y="3655962"/>
            <a:ext cx="4077477" cy="56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lnSpc>
                <a:spcPct val="150000"/>
              </a:lnSpc>
            </a:pPr>
            <a:r>
              <a:rPr lang="nl-NL" dirty="0"/>
              <a:t>EN dat gaat niet meer weg</a:t>
            </a:r>
          </a:p>
        </p:txBody>
      </p:sp>
      <p:sp>
        <p:nvSpPr>
          <p:cNvPr id="9" name="Rechthoek 8">
            <a:extLst>
              <a:ext uri="{FF2B5EF4-FFF2-40B4-BE49-F238E27FC236}">
                <a16:creationId xmlns:a16="http://schemas.microsoft.com/office/drawing/2014/main" id="{FD0583A7-A7FC-427F-B280-8DBEAEDA45F4}"/>
              </a:ext>
            </a:extLst>
          </p:cNvPr>
          <p:cNvSpPr/>
          <p:nvPr/>
        </p:nvSpPr>
        <p:spPr>
          <a:xfrm>
            <a:off x="1082351" y="4573093"/>
            <a:ext cx="3614057" cy="717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we zijn in grenzen gaan denken</a:t>
            </a:r>
          </a:p>
        </p:txBody>
      </p:sp>
      <p:sp>
        <p:nvSpPr>
          <p:cNvPr id="10" name="Pijl: links/rechts/omhoog 9">
            <a:extLst>
              <a:ext uri="{FF2B5EF4-FFF2-40B4-BE49-F238E27FC236}">
                <a16:creationId xmlns:a16="http://schemas.microsoft.com/office/drawing/2014/main" id="{7A58CA38-826C-4C09-B1B9-2E5BCD9E078B}"/>
              </a:ext>
            </a:extLst>
          </p:cNvPr>
          <p:cNvSpPr/>
          <p:nvPr/>
        </p:nvSpPr>
        <p:spPr>
          <a:xfrm>
            <a:off x="4786600" y="3312365"/>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6650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631826"/>
            <a:ext cx="10515600" cy="1067666"/>
          </a:xfrm>
        </p:spPr>
        <p:txBody>
          <a:bodyPr>
            <a:normAutofit/>
          </a:bodyPr>
          <a:lstStyle/>
          <a:p>
            <a:pPr algn="ctr"/>
            <a:r>
              <a:rPr lang="nl-NL" dirty="0"/>
              <a:t>Stap 3: argumentatiestructuur</a:t>
            </a:r>
          </a:p>
        </p:txBody>
      </p:sp>
      <p:sp>
        <p:nvSpPr>
          <p:cNvPr id="3" name="Tijdelijke aanduiding voor inhoud 2"/>
          <p:cNvSpPr>
            <a:spLocks noGrp="1"/>
          </p:cNvSpPr>
          <p:nvPr>
            <p:ph idx="1"/>
          </p:nvPr>
        </p:nvSpPr>
        <p:spPr>
          <a:xfrm>
            <a:off x="838200" y="1699491"/>
            <a:ext cx="10515600" cy="4229671"/>
          </a:xfrm>
        </p:spPr>
        <p:txBody>
          <a:bodyPr>
            <a:normAutofit/>
          </a:bodyPr>
          <a:lstStyle/>
          <a:p>
            <a:pPr marL="457200" lvl="1" indent="0">
              <a:lnSpc>
                <a:spcPct val="150000"/>
              </a:lnSpc>
              <a:buNone/>
            </a:pPr>
            <a:r>
              <a:rPr lang="nl-NL" sz="1800" dirty="0"/>
              <a:t>	                         	          </a:t>
            </a:r>
          </a:p>
          <a:p>
            <a:pPr marL="457200" lvl="1" indent="0">
              <a:lnSpc>
                <a:spcPct val="150000"/>
              </a:lnSpc>
              <a:buNone/>
            </a:pPr>
            <a:endParaRPr lang="nl-NL" sz="1800" dirty="0"/>
          </a:p>
          <a:p>
            <a:pPr marL="457200" lvl="1" indent="0">
              <a:lnSpc>
                <a:spcPct val="150000"/>
              </a:lnSpc>
              <a:buNone/>
            </a:pPr>
            <a:endParaRPr lang="nl-NL" sz="2200" dirty="0"/>
          </a:p>
          <a:p>
            <a:pPr marL="0" indent="0">
              <a:lnSpc>
                <a:spcPct val="150000"/>
              </a:lnSpc>
              <a:buNone/>
            </a:pPr>
            <a:endParaRPr lang="nl-NL" sz="2200" dirty="0"/>
          </a:p>
          <a:p>
            <a:endParaRPr lang="nl-NL" sz="2200" dirty="0"/>
          </a:p>
          <a:p>
            <a:pPr marL="0" indent="0">
              <a:buNone/>
            </a:pPr>
            <a:endParaRPr lang="nl-NL" sz="2200" dirty="0"/>
          </a:p>
          <a:p>
            <a:pPr marL="0" indent="0">
              <a:buNone/>
            </a:pPr>
            <a:endParaRPr lang="nl-NL" sz="2200" dirty="0"/>
          </a:p>
        </p:txBody>
      </p:sp>
      <p:sp>
        <p:nvSpPr>
          <p:cNvPr id="4" name="Rechthoek 3">
            <a:extLst>
              <a:ext uri="{FF2B5EF4-FFF2-40B4-BE49-F238E27FC236}">
                <a16:creationId xmlns:a16="http://schemas.microsoft.com/office/drawing/2014/main" id="{5F2AE6E1-B171-4320-89C2-725C19AF7CDE}"/>
              </a:ext>
            </a:extLst>
          </p:cNvPr>
          <p:cNvSpPr/>
          <p:nvPr/>
        </p:nvSpPr>
        <p:spPr>
          <a:xfrm>
            <a:off x="2373599" y="1732644"/>
            <a:ext cx="6503437" cy="608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l-NL" dirty="0"/>
              <a:t>Door een gebeurtenis is er voorgoed iets veranderd wat niet goed is</a:t>
            </a:r>
          </a:p>
        </p:txBody>
      </p:sp>
      <p:sp>
        <p:nvSpPr>
          <p:cNvPr id="5" name="Rechthoek 4">
            <a:extLst>
              <a:ext uri="{FF2B5EF4-FFF2-40B4-BE49-F238E27FC236}">
                <a16:creationId xmlns:a16="http://schemas.microsoft.com/office/drawing/2014/main" id="{BFDF6929-758D-4A24-9006-605FC3A9D491}"/>
              </a:ext>
            </a:extLst>
          </p:cNvPr>
          <p:cNvSpPr/>
          <p:nvPr/>
        </p:nvSpPr>
        <p:spPr>
          <a:xfrm>
            <a:off x="6206828" y="3899197"/>
            <a:ext cx="4249464" cy="60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lnSpc>
                <a:spcPct val="150000"/>
              </a:lnSpc>
            </a:pPr>
            <a:r>
              <a:rPr lang="nl-NL" dirty="0"/>
              <a:t>Het is van ons geworden</a:t>
            </a:r>
          </a:p>
        </p:txBody>
      </p:sp>
      <p:sp>
        <p:nvSpPr>
          <p:cNvPr id="6" name="Rechthoek 5">
            <a:extLst>
              <a:ext uri="{FF2B5EF4-FFF2-40B4-BE49-F238E27FC236}">
                <a16:creationId xmlns:a16="http://schemas.microsoft.com/office/drawing/2014/main" id="{D66FF526-618B-45AA-9588-FF8F0790127D}"/>
              </a:ext>
            </a:extLst>
          </p:cNvPr>
          <p:cNvSpPr/>
          <p:nvPr/>
        </p:nvSpPr>
        <p:spPr>
          <a:xfrm>
            <a:off x="1233054" y="2819938"/>
            <a:ext cx="3463353" cy="56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Er ligt iets op ons strand</a:t>
            </a:r>
          </a:p>
        </p:txBody>
      </p:sp>
      <p:sp>
        <p:nvSpPr>
          <p:cNvPr id="7" name="Rechthoek 6">
            <a:extLst>
              <a:ext uri="{FF2B5EF4-FFF2-40B4-BE49-F238E27FC236}">
                <a16:creationId xmlns:a16="http://schemas.microsoft.com/office/drawing/2014/main" id="{3E05E32C-0E07-4F30-B4BB-D18495674850}"/>
              </a:ext>
            </a:extLst>
          </p:cNvPr>
          <p:cNvSpPr/>
          <p:nvPr/>
        </p:nvSpPr>
        <p:spPr>
          <a:xfrm>
            <a:off x="6206828" y="2819938"/>
            <a:ext cx="4211789" cy="56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lnSpc>
                <a:spcPct val="150000"/>
              </a:lnSpc>
            </a:pPr>
            <a:r>
              <a:rPr lang="nl-NL" dirty="0"/>
              <a:t>EN dat gaat niet meer weg</a:t>
            </a:r>
          </a:p>
        </p:txBody>
      </p:sp>
      <p:sp>
        <p:nvSpPr>
          <p:cNvPr id="9" name="Rechthoek 8">
            <a:extLst>
              <a:ext uri="{FF2B5EF4-FFF2-40B4-BE49-F238E27FC236}">
                <a16:creationId xmlns:a16="http://schemas.microsoft.com/office/drawing/2014/main" id="{FD0583A7-A7FC-427F-B280-8DBEAEDA45F4}"/>
              </a:ext>
            </a:extLst>
          </p:cNvPr>
          <p:cNvSpPr/>
          <p:nvPr/>
        </p:nvSpPr>
        <p:spPr>
          <a:xfrm>
            <a:off x="6206828" y="4919686"/>
            <a:ext cx="4249464" cy="717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want we zijn in grenzen gaan denken</a:t>
            </a:r>
          </a:p>
        </p:txBody>
      </p:sp>
      <p:sp>
        <p:nvSpPr>
          <p:cNvPr id="10" name="Pijl: links/rechts/omhoog 9">
            <a:extLst>
              <a:ext uri="{FF2B5EF4-FFF2-40B4-BE49-F238E27FC236}">
                <a16:creationId xmlns:a16="http://schemas.microsoft.com/office/drawing/2014/main" id="{7A58CA38-826C-4C09-B1B9-2E5BCD9E078B}"/>
              </a:ext>
            </a:extLst>
          </p:cNvPr>
          <p:cNvSpPr/>
          <p:nvPr/>
        </p:nvSpPr>
        <p:spPr>
          <a:xfrm>
            <a:off x="4843542" y="2481666"/>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omhoog 11">
            <a:extLst>
              <a:ext uri="{FF2B5EF4-FFF2-40B4-BE49-F238E27FC236}">
                <a16:creationId xmlns:a16="http://schemas.microsoft.com/office/drawing/2014/main" id="{14EC6189-FE10-447F-BE19-4BC6825648B7}"/>
              </a:ext>
            </a:extLst>
          </p:cNvPr>
          <p:cNvSpPr/>
          <p:nvPr/>
        </p:nvSpPr>
        <p:spPr>
          <a:xfrm>
            <a:off x="8070406" y="3470831"/>
            <a:ext cx="484632" cy="3609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03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7551"/>
            <a:ext cx="6096000" cy="6842899"/>
          </a:xfrm>
          <a:prstGeom prst="rect">
            <a:avLst/>
          </a:prstGeom>
          <a:ln>
            <a:solidFill>
              <a:schemeClr val="accent4">
                <a:lumMod val="50000"/>
              </a:schemeClr>
            </a:solidFill>
          </a:ln>
        </p:spPr>
        <p:txBody>
          <a:bodyPr>
            <a:spAutoFit/>
          </a:bodyPr>
          <a:lstStyle/>
          <a:p>
            <a:pPr>
              <a:lnSpc>
                <a:spcPct val="150000"/>
              </a:lnSpc>
              <a:spcAft>
                <a:spcPts val="800"/>
              </a:spcAft>
            </a:pPr>
            <a:r>
              <a:rPr lang="nl-NL" sz="1200" dirty="0">
                <a:effectLst/>
                <a:latin typeface="Calibri" panose="020F0502020204030204" pitchFamily="34" charset="0"/>
                <a:ea typeface="Calibri" panose="020F0502020204030204" pitchFamily="34" charset="0"/>
                <a:cs typeface="Times New Roman" panose="02020603050405020304" pitchFamily="18" charset="0"/>
              </a:rPr>
              <a:t>Er was eens het water –Peter Verhelst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nl-NL"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Er was eens </a:t>
            </a:r>
            <a:r>
              <a:rPr lang="nl-NL" sz="1200" dirty="0">
                <a:effectLst/>
                <a:latin typeface="Calibri" panose="020F0502020204030204" pitchFamily="34" charset="0"/>
                <a:ea typeface="Calibri" panose="020F0502020204030204" pitchFamily="34" charset="0"/>
                <a:cs typeface="Times New Roman" panose="02020603050405020304" pitchFamily="18" charset="0"/>
              </a:rPr>
              <a:t>het water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Aan de rand van het water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Waar het aan land komt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Waar zeg je?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het water aan land komt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Van wie?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a:t>
            </a: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ons</a:t>
            </a:r>
            <a:r>
              <a:rPr lang="nl-NL" sz="1200" dirty="0">
                <a:effectLst/>
                <a:latin typeface="Calibri" panose="020F0502020204030204" pitchFamily="34" charset="0"/>
                <a:ea typeface="Calibri" panose="020F0502020204030204" pitchFamily="34" charset="0"/>
                <a:cs typeface="Times New Roman" panose="02020603050405020304" pitchFamily="18" charset="0"/>
              </a:rPr>
              <a:t> water </a:t>
            </a: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ons</a:t>
            </a:r>
            <a:r>
              <a:rPr lang="nl-NL" sz="1200" dirty="0">
                <a:effectLst/>
                <a:latin typeface="Calibri" panose="020F0502020204030204" pitchFamily="34" charset="0"/>
                <a:ea typeface="Calibri" panose="020F0502020204030204" pitchFamily="34" charset="0"/>
                <a:cs typeface="Times New Roman" panose="02020603050405020304" pitchFamily="18" charset="0"/>
              </a:rPr>
              <a:t> land wordt, bedoel je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Waar ons water ons land is </a:t>
            </a:r>
            <a:r>
              <a:rPr lang="nl-NL" sz="1200" dirty="0">
                <a:effectLst/>
                <a:latin typeface="Calibri" panose="020F0502020204030204" pitchFamily="34" charset="0"/>
                <a:ea typeface="Calibri" panose="020F0502020204030204" pitchFamily="34" charset="0"/>
                <a:cs typeface="Times New Roman" panose="02020603050405020304" pitchFamily="18" charset="0"/>
              </a:rPr>
              <a:t>en ons zand ons zand is</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Waar de wolken en de luchten van ons zijn, bedoel ik</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Daar was het</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a:t>
            </a: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het</a:t>
            </a:r>
            <a:r>
              <a:rPr lang="nl-NL" sz="1200" dirty="0">
                <a:effectLst/>
                <a:latin typeface="Calibri" panose="020F0502020204030204" pitchFamily="34" charset="0"/>
                <a:ea typeface="Calibri" panose="020F0502020204030204" pitchFamily="34" charset="0"/>
                <a:cs typeface="Times New Roman" panose="02020603050405020304" pitchFamily="18" charset="0"/>
              </a:rPr>
              <a:t> daar lag</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a:t>
            </a: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het</a:t>
            </a:r>
            <a:r>
              <a:rPr lang="nl-NL" sz="1200" dirty="0">
                <a:effectLst/>
                <a:latin typeface="Calibri" panose="020F0502020204030204" pitchFamily="34" charset="0"/>
                <a:ea typeface="Calibri" panose="020F0502020204030204" pitchFamily="34" charset="0"/>
                <a:cs typeface="Times New Roman" panose="02020603050405020304" pitchFamily="18" charset="0"/>
              </a:rPr>
              <a:t> voorover lag, zo, met de handen naast het hoofd</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Hoe we het wegnamen en het voorover bleef liggen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Zelfs toen we het wegnamen, bleef het, terwijl we het wegnamen, voorover op het zand liggen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Zelfs toen we niet meer keken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Vooral</a:t>
            </a:r>
            <a:r>
              <a:rPr lang="nl-NL" sz="1200" dirty="0">
                <a:effectLst/>
                <a:latin typeface="Calibri" panose="020F0502020204030204" pitchFamily="34" charset="0"/>
                <a:ea typeface="Calibri" panose="020F0502020204030204" pitchFamily="34" charset="0"/>
                <a:cs typeface="Times New Roman" panose="02020603050405020304" pitchFamily="18" charset="0"/>
              </a:rPr>
              <a:t> waar we niet meer keken bleef het op het zand liggen, voorover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Dat het op een dag wel uit zichzelf zou vertrekken, dachten we soms,</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Maar</a:t>
            </a:r>
            <a:r>
              <a:rPr lang="nl-NL"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dat het van ons werd toen we het wegnamen</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Wisten we</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Er</a:t>
            </a: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was eens</a:t>
            </a:r>
            <a:r>
              <a:rPr lang="nl-NL" sz="1200" dirty="0">
                <a:effectLst/>
                <a:latin typeface="Calibri" panose="020F0502020204030204" pitchFamily="34" charset="0"/>
                <a:ea typeface="Calibri" panose="020F0502020204030204" pitchFamily="34" charset="0"/>
                <a:cs typeface="Times New Roman" panose="02020603050405020304" pitchFamily="18" charset="0"/>
              </a:rPr>
              <a:t>, probeerden we nog te denken, </a:t>
            </a: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maar</a:t>
            </a:r>
            <a:br>
              <a:rPr lang="nl-NL" sz="1200" dirty="0">
                <a:effectLst/>
                <a:latin typeface="Calibri" panose="020F0502020204030204" pitchFamily="34" charset="0"/>
                <a:ea typeface="Calibri" panose="020F0502020204030204" pitchFamily="34" charset="0"/>
                <a:cs typeface="Times New Roman" panose="02020603050405020304" pitchFamily="18" charset="0"/>
              </a:rPr>
            </a:br>
            <a:r>
              <a:rPr lang="nl-NL" sz="1200" dirty="0">
                <a:effectLst/>
                <a:latin typeface="Calibri" panose="020F0502020204030204" pitchFamily="34" charset="0"/>
                <a:ea typeface="Calibri" panose="020F0502020204030204" pitchFamily="34" charset="0"/>
                <a:cs typeface="Times New Roman" panose="02020603050405020304" pitchFamily="18" charset="0"/>
              </a:rPr>
              <a:t>Zo </a:t>
            </a:r>
            <a:r>
              <a:rPr lang="nl-NL"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luid </a:t>
            </a:r>
            <a:r>
              <a:rPr lang="nl-NL" sz="1200" dirty="0">
                <a:effectLst/>
                <a:latin typeface="Calibri" panose="020F0502020204030204" pitchFamily="34" charset="0"/>
                <a:ea typeface="Calibri" panose="020F0502020204030204" pitchFamily="34" charset="0"/>
                <a:cs typeface="Times New Roman" panose="02020603050405020304" pitchFamily="18" charset="0"/>
              </a:rPr>
              <a:t>we konden, probeerden we </a:t>
            </a: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 was eens</a:t>
            </a:r>
            <a:r>
              <a:rPr lang="nl-NL" sz="1200" dirty="0">
                <a:effectLst/>
                <a:latin typeface="Calibri" panose="020F0502020204030204" pitchFamily="34" charset="0"/>
                <a:ea typeface="Calibri" panose="020F0502020204030204" pitchFamily="34" charset="0"/>
                <a:cs typeface="Times New Roman" panose="02020603050405020304" pitchFamily="18" charset="0"/>
              </a:rPr>
              <a:t>, </a:t>
            </a: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 was eens </a:t>
            </a:r>
            <a:r>
              <a:rPr lang="nl-NL" sz="1200" dirty="0">
                <a:effectLst/>
                <a:latin typeface="Calibri" panose="020F0502020204030204" pitchFamily="34" charset="0"/>
                <a:ea typeface="Calibri" panose="020F0502020204030204" pitchFamily="34" charset="0"/>
                <a:cs typeface="Times New Roman" panose="02020603050405020304" pitchFamily="18" charset="0"/>
              </a:rPr>
              <a:t>te blijven denken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84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4">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Stap 5: Presentatie</a:t>
            </a:r>
          </a:p>
        </p:txBody>
      </p:sp>
      <p:graphicFrame>
        <p:nvGraphicFramePr>
          <p:cNvPr id="5" name="Tijdelijke aanduiding voor inhoud 2">
            <a:extLst>
              <a:ext uri="{FF2B5EF4-FFF2-40B4-BE49-F238E27FC236}">
                <a16:creationId xmlns:a16="http://schemas.microsoft.com/office/drawing/2014/main" id="{914B9A78-0AA6-4B15-AD37-918727B33D1D}"/>
              </a:ext>
            </a:extLst>
          </p:cNvPr>
          <p:cNvGraphicFramePr>
            <a:graphicFrameLocks noGrp="1"/>
          </p:cNvGraphicFramePr>
          <p:nvPr>
            <p:ph idx="1"/>
            <p:extLst>
              <p:ext uri="{D42A27DB-BD31-4B8C-83A1-F6EECF244321}">
                <p14:modId xmlns:p14="http://schemas.microsoft.com/office/powerpoint/2010/main" val="440506556"/>
              </p:ext>
            </p:extLst>
          </p:nvPr>
        </p:nvGraphicFramePr>
        <p:xfrm>
          <a:off x="3713018" y="591270"/>
          <a:ext cx="7716982" cy="5878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443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nl-NL"/>
              <a:t>Stap 6: Beoordeling presentatie</a:t>
            </a:r>
          </a:p>
        </p:txBody>
      </p:sp>
      <p:graphicFrame>
        <p:nvGraphicFramePr>
          <p:cNvPr id="5" name="Tijdelijke aanduiding voor inhoud 2">
            <a:extLst>
              <a:ext uri="{FF2B5EF4-FFF2-40B4-BE49-F238E27FC236}">
                <a16:creationId xmlns:a16="http://schemas.microsoft.com/office/drawing/2014/main" id="{AE61B22E-8401-4278-A37E-A785AE2D0F4C}"/>
              </a:ext>
            </a:extLst>
          </p:cNvPr>
          <p:cNvGraphicFramePr>
            <a:graphicFrameLocks noGrp="1"/>
          </p:cNvGraphicFramePr>
          <p:nvPr>
            <p:ph idx="1"/>
            <p:extLst>
              <p:ext uri="{D42A27DB-BD31-4B8C-83A1-F6EECF244321}">
                <p14:modId xmlns:p14="http://schemas.microsoft.com/office/powerpoint/2010/main" val="26579908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332915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Breedbeeld</PresentationFormat>
  <Paragraphs>110</Paragraphs>
  <Slides>10</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Times New Roman</vt:lpstr>
      <vt:lpstr>Kantoorthema</vt:lpstr>
      <vt:lpstr>Het gedicht als aanklacht</vt:lpstr>
      <vt:lpstr>PowerPoint-presentatie</vt:lpstr>
      <vt:lpstr>Stap 1: de context</vt:lpstr>
      <vt:lpstr>Stap 1&amp;2: Wat is de context en wat het meningsverschil?</vt:lpstr>
      <vt:lpstr>Stap 3: argumentatiestructuur</vt:lpstr>
      <vt:lpstr>Stap 3: argumentatiestructuur</vt:lpstr>
      <vt:lpstr>PowerPoint-presentatie</vt:lpstr>
      <vt:lpstr>Stap 5: Presentatie</vt:lpstr>
      <vt:lpstr>Stap 6: Beoordeling presentatie</vt:lpstr>
      <vt:lpstr>Stap 7: conclusie + eindopdracht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gedicht als aanklacht</dc:title>
  <dc:creator>Auke Abma</dc:creator>
  <cp:lastModifiedBy>Mantingh, E. (Erwin)</cp:lastModifiedBy>
  <cp:revision>14</cp:revision>
  <dcterms:created xsi:type="dcterms:W3CDTF">2019-06-15T07:58:12Z</dcterms:created>
  <dcterms:modified xsi:type="dcterms:W3CDTF">2019-06-21T11:36:11Z</dcterms:modified>
</cp:coreProperties>
</file>