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5" r:id="rId1"/>
    <p:sldMasterId id="2147484107" r:id="rId2"/>
    <p:sldMasterId id="2147484119" r:id="rId3"/>
    <p:sldMasterId id="2147484131" r:id="rId4"/>
    <p:sldMasterId id="2147484143" r:id="rId5"/>
  </p:sldMasterIdLst>
  <p:notesMasterIdLst>
    <p:notesMasterId r:id="rId23"/>
  </p:notesMasterIdLst>
  <p:sldIdLst>
    <p:sldId id="260" r:id="rId6"/>
    <p:sldId id="282" r:id="rId7"/>
    <p:sldId id="301" r:id="rId8"/>
    <p:sldId id="318" r:id="rId9"/>
    <p:sldId id="304" r:id="rId10"/>
    <p:sldId id="315" r:id="rId11"/>
    <p:sldId id="302" r:id="rId12"/>
    <p:sldId id="319" r:id="rId13"/>
    <p:sldId id="320" r:id="rId14"/>
    <p:sldId id="321" r:id="rId15"/>
    <p:sldId id="298" r:id="rId16"/>
    <p:sldId id="317" r:id="rId17"/>
    <p:sldId id="322" r:id="rId18"/>
    <p:sldId id="264" r:id="rId19"/>
    <p:sldId id="299" r:id="rId20"/>
    <p:sldId id="323" r:id="rId21"/>
    <p:sldId id="32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2663" autoAdjust="0"/>
  </p:normalViewPr>
  <p:slideViewPr>
    <p:cSldViewPr snapToGrid="0">
      <p:cViewPr varScale="1">
        <p:scale>
          <a:sx n="71" d="100"/>
          <a:sy n="71" d="100"/>
        </p:scale>
        <p:origin x="113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9ABA9F-878E-469D-A3B4-4FEA20332DD5}"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1AF83B6F-D500-4D73-8B99-4D24CFD80A48}">
      <dgm:prSet/>
      <dgm:spPr/>
      <dgm:t>
        <a:bodyPr/>
        <a:lstStyle/>
        <a:p>
          <a:r>
            <a:rPr lang="nl-NL"/>
            <a:t>Overtuigingskracht = goede argumenten + goede presentatie</a:t>
          </a:r>
          <a:endParaRPr lang="en-US"/>
        </a:p>
      </dgm:t>
    </dgm:pt>
    <dgm:pt modelId="{DAF17E81-BD0B-4EE7-A5F4-EDBA35458DA8}" type="parTrans" cxnId="{945F93F7-F7E1-4ADC-B061-BA9DAF3CEC97}">
      <dgm:prSet/>
      <dgm:spPr/>
      <dgm:t>
        <a:bodyPr/>
        <a:lstStyle/>
        <a:p>
          <a:endParaRPr lang="en-US"/>
        </a:p>
      </dgm:t>
    </dgm:pt>
    <dgm:pt modelId="{A9A987ED-47BF-44A8-B8E4-13EDDC958680}" type="sibTrans" cxnId="{945F93F7-F7E1-4ADC-B061-BA9DAF3CEC97}">
      <dgm:prSet/>
      <dgm:spPr/>
      <dgm:t>
        <a:bodyPr/>
        <a:lstStyle/>
        <a:p>
          <a:endParaRPr lang="en-US"/>
        </a:p>
      </dgm:t>
    </dgm:pt>
    <dgm:pt modelId="{78048862-BB3A-4622-B747-BD1A3519E880}">
      <dgm:prSet/>
      <dgm:spPr/>
      <dgm:t>
        <a:bodyPr/>
        <a:lstStyle/>
        <a:p>
          <a:r>
            <a:rPr lang="nl-NL"/>
            <a:t>Doel: de overtuigingskracht van onderstaand betoog vast te stellen met behulp van de argumentatiescanner</a:t>
          </a:r>
          <a:endParaRPr lang="en-US"/>
        </a:p>
      </dgm:t>
    </dgm:pt>
    <dgm:pt modelId="{30DB31EE-508E-4130-B1E3-00CA1E65DEEC}" type="parTrans" cxnId="{B0EE8E77-F820-42BB-B638-99C16BF858CF}">
      <dgm:prSet/>
      <dgm:spPr/>
      <dgm:t>
        <a:bodyPr/>
        <a:lstStyle/>
        <a:p>
          <a:endParaRPr lang="en-US"/>
        </a:p>
      </dgm:t>
    </dgm:pt>
    <dgm:pt modelId="{194F2554-F836-4AEE-8959-5E2C544B0958}" type="sibTrans" cxnId="{B0EE8E77-F820-42BB-B638-99C16BF858CF}">
      <dgm:prSet/>
      <dgm:spPr/>
      <dgm:t>
        <a:bodyPr/>
        <a:lstStyle/>
        <a:p>
          <a:endParaRPr lang="en-US"/>
        </a:p>
      </dgm:t>
    </dgm:pt>
    <dgm:pt modelId="{219376B4-8C6F-471D-BB05-98469B394775}">
      <dgm:prSet/>
      <dgm:spPr/>
      <dgm:t>
        <a:bodyPr/>
        <a:lstStyle/>
        <a:p>
          <a:r>
            <a:rPr lang="nl-NL" i="1"/>
            <a:t>We beseffen dat het wrang aanvoelt dat juist als het economisch beter gaat en wij mooie winstcijfers noteren, mensen worden ontslagen', zegt Zalm. 'Maar we vinden dat je het dak moet repareren als de zon schijnt.'</a:t>
          </a:r>
          <a:endParaRPr lang="en-US"/>
        </a:p>
      </dgm:t>
    </dgm:pt>
    <dgm:pt modelId="{DDD70834-5A2E-4E22-B51E-3BF755002F52}" type="parTrans" cxnId="{7520860D-C063-4001-B7F2-F99245CB4729}">
      <dgm:prSet/>
      <dgm:spPr/>
      <dgm:t>
        <a:bodyPr/>
        <a:lstStyle/>
        <a:p>
          <a:endParaRPr lang="en-US"/>
        </a:p>
      </dgm:t>
    </dgm:pt>
    <dgm:pt modelId="{BDAD0AA2-C7BC-43ED-A53A-631916528A8B}" type="sibTrans" cxnId="{7520860D-C063-4001-B7F2-F99245CB4729}">
      <dgm:prSet/>
      <dgm:spPr/>
      <dgm:t>
        <a:bodyPr/>
        <a:lstStyle/>
        <a:p>
          <a:endParaRPr lang="en-US"/>
        </a:p>
      </dgm:t>
    </dgm:pt>
    <dgm:pt modelId="{AF5EACD2-CB6B-459F-BA67-E06ED8D5D128}" type="pres">
      <dgm:prSet presAssocID="{949ABA9F-878E-469D-A3B4-4FEA20332DD5}" presName="Name0" presStyleCnt="0">
        <dgm:presLayoutVars>
          <dgm:dir/>
          <dgm:animLvl val="lvl"/>
          <dgm:resizeHandles val="exact"/>
        </dgm:presLayoutVars>
      </dgm:prSet>
      <dgm:spPr/>
    </dgm:pt>
    <dgm:pt modelId="{BF25DDEB-8641-443E-80BB-A05C5C937E1C}" type="pres">
      <dgm:prSet presAssocID="{219376B4-8C6F-471D-BB05-98469B394775}" presName="boxAndChildren" presStyleCnt="0"/>
      <dgm:spPr/>
    </dgm:pt>
    <dgm:pt modelId="{F55DB29D-CF0C-4CA0-84FE-D3ED519A2F6F}" type="pres">
      <dgm:prSet presAssocID="{219376B4-8C6F-471D-BB05-98469B394775}" presName="parentTextBox" presStyleLbl="node1" presStyleIdx="0" presStyleCnt="3"/>
      <dgm:spPr/>
    </dgm:pt>
    <dgm:pt modelId="{58F27A3E-3968-45D4-873D-7BDAE5FAB4C5}" type="pres">
      <dgm:prSet presAssocID="{194F2554-F836-4AEE-8959-5E2C544B0958}" presName="sp" presStyleCnt="0"/>
      <dgm:spPr/>
    </dgm:pt>
    <dgm:pt modelId="{9CF54399-9F0F-4FF7-AA73-7691A84ACD51}" type="pres">
      <dgm:prSet presAssocID="{78048862-BB3A-4622-B747-BD1A3519E880}" presName="arrowAndChildren" presStyleCnt="0"/>
      <dgm:spPr/>
    </dgm:pt>
    <dgm:pt modelId="{D8BA321C-2F05-444D-AAFF-EBE46082F1D6}" type="pres">
      <dgm:prSet presAssocID="{78048862-BB3A-4622-B747-BD1A3519E880}" presName="parentTextArrow" presStyleLbl="node1" presStyleIdx="1" presStyleCnt="3"/>
      <dgm:spPr/>
    </dgm:pt>
    <dgm:pt modelId="{2D13C967-6D81-48E4-919C-D447EAA83EBD}" type="pres">
      <dgm:prSet presAssocID="{A9A987ED-47BF-44A8-B8E4-13EDDC958680}" presName="sp" presStyleCnt="0"/>
      <dgm:spPr/>
    </dgm:pt>
    <dgm:pt modelId="{305F2F2F-CABB-4DA0-8C13-5C876D902804}" type="pres">
      <dgm:prSet presAssocID="{1AF83B6F-D500-4D73-8B99-4D24CFD80A48}" presName="arrowAndChildren" presStyleCnt="0"/>
      <dgm:spPr/>
    </dgm:pt>
    <dgm:pt modelId="{9A8B42CC-5C15-4305-A3FE-440476D4F425}" type="pres">
      <dgm:prSet presAssocID="{1AF83B6F-D500-4D73-8B99-4D24CFD80A48}" presName="parentTextArrow" presStyleLbl="node1" presStyleIdx="2" presStyleCnt="3"/>
      <dgm:spPr/>
    </dgm:pt>
  </dgm:ptLst>
  <dgm:cxnLst>
    <dgm:cxn modelId="{7520860D-C063-4001-B7F2-F99245CB4729}" srcId="{949ABA9F-878E-469D-A3B4-4FEA20332DD5}" destId="{219376B4-8C6F-471D-BB05-98469B394775}" srcOrd="2" destOrd="0" parTransId="{DDD70834-5A2E-4E22-B51E-3BF755002F52}" sibTransId="{BDAD0AA2-C7BC-43ED-A53A-631916528A8B}"/>
    <dgm:cxn modelId="{22F99C18-6521-42F8-BDD8-BFCDB826A85F}" type="presOf" srcId="{219376B4-8C6F-471D-BB05-98469B394775}" destId="{F55DB29D-CF0C-4CA0-84FE-D3ED519A2F6F}" srcOrd="0" destOrd="0" presId="urn:microsoft.com/office/officeart/2005/8/layout/process4"/>
    <dgm:cxn modelId="{84730C29-A972-4394-803C-93B3CC778512}" type="presOf" srcId="{1AF83B6F-D500-4D73-8B99-4D24CFD80A48}" destId="{9A8B42CC-5C15-4305-A3FE-440476D4F425}" srcOrd="0" destOrd="0" presId="urn:microsoft.com/office/officeart/2005/8/layout/process4"/>
    <dgm:cxn modelId="{B0EE8E77-F820-42BB-B638-99C16BF858CF}" srcId="{949ABA9F-878E-469D-A3B4-4FEA20332DD5}" destId="{78048862-BB3A-4622-B747-BD1A3519E880}" srcOrd="1" destOrd="0" parTransId="{30DB31EE-508E-4130-B1E3-00CA1E65DEEC}" sibTransId="{194F2554-F836-4AEE-8959-5E2C544B0958}"/>
    <dgm:cxn modelId="{D95D5B8B-BE2A-48A2-B242-061DF5439B5E}" type="presOf" srcId="{949ABA9F-878E-469D-A3B4-4FEA20332DD5}" destId="{AF5EACD2-CB6B-459F-BA67-E06ED8D5D128}" srcOrd="0" destOrd="0" presId="urn:microsoft.com/office/officeart/2005/8/layout/process4"/>
    <dgm:cxn modelId="{CE75AFE7-E79E-4E61-8926-899972B140B1}" type="presOf" srcId="{78048862-BB3A-4622-B747-BD1A3519E880}" destId="{D8BA321C-2F05-444D-AAFF-EBE46082F1D6}" srcOrd="0" destOrd="0" presId="urn:microsoft.com/office/officeart/2005/8/layout/process4"/>
    <dgm:cxn modelId="{945F93F7-F7E1-4ADC-B061-BA9DAF3CEC97}" srcId="{949ABA9F-878E-469D-A3B4-4FEA20332DD5}" destId="{1AF83B6F-D500-4D73-8B99-4D24CFD80A48}" srcOrd="0" destOrd="0" parTransId="{DAF17E81-BD0B-4EE7-A5F4-EDBA35458DA8}" sibTransId="{A9A987ED-47BF-44A8-B8E4-13EDDC958680}"/>
    <dgm:cxn modelId="{B15F71ED-93E4-4AE5-B933-B609FCECDF5C}" type="presParOf" srcId="{AF5EACD2-CB6B-459F-BA67-E06ED8D5D128}" destId="{BF25DDEB-8641-443E-80BB-A05C5C937E1C}" srcOrd="0" destOrd="0" presId="urn:microsoft.com/office/officeart/2005/8/layout/process4"/>
    <dgm:cxn modelId="{ADB24B05-50F5-4AE9-8464-A6531B7B0357}" type="presParOf" srcId="{BF25DDEB-8641-443E-80BB-A05C5C937E1C}" destId="{F55DB29D-CF0C-4CA0-84FE-D3ED519A2F6F}" srcOrd="0" destOrd="0" presId="urn:microsoft.com/office/officeart/2005/8/layout/process4"/>
    <dgm:cxn modelId="{C2F16BBF-43D9-4C88-ADED-77B2EB52E273}" type="presParOf" srcId="{AF5EACD2-CB6B-459F-BA67-E06ED8D5D128}" destId="{58F27A3E-3968-45D4-873D-7BDAE5FAB4C5}" srcOrd="1" destOrd="0" presId="urn:microsoft.com/office/officeart/2005/8/layout/process4"/>
    <dgm:cxn modelId="{588828F9-E2A0-4C4D-B921-655B4E0F4FAF}" type="presParOf" srcId="{AF5EACD2-CB6B-459F-BA67-E06ED8D5D128}" destId="{9CF54399-9F0F-4FF7-AA73-7691A84ACD51}" srcOrd="2" destOrd="0" presId="urn:microsoft.com/office/officeart/2005/8/layout/process4"/>
    <dgm:cxn modelId="{FEA77A0F-5C16-4EA9-A131-ACEDD7A13181}" type="presParOf" srcId="{9CF54399-9F0F-4FF7-AA73-7691A84ACD51}" destId="{D8BA321C-2F05-444D-AAFF-EBE46082F1D6}" srcOrd="0" destOrd="0" presId="urn:microsoft.com/office/officeart/2005/8/layout/process4"/>
    <dgm:cxn modelId="{7A55C67A-C8B0-4726-A8D0-4D0525121F8C}" type="presParOf" srcId="{AF5EACD2-CB6B-459F-BA67-E06ED8D5D128}" destId="{2D13C967-6D81-48E4-919C-D447EAA83EBD}" srcOrd="3" destOrd="0" presId="urn:microsoft.com/office/officeart/2005/8/layout/process4"/>
    <dgm:cxn modelId="{E7953CD0-972C-4811-A351-5261304B63C6}" type="presParOf" srcId="{AF5EACD2-CB6B-459F-BA67-E06ED8D5D128}" destId="{305F2F2F-CABB-4DA0-8C13-5C876D902804}" srcOrd="4" destOrd="0" presId="urn:microsoft.com/office/officeart/2005/8/layout/process4"/>
    <dgm:cxn modelId="{DBD11F61-3650-4F4B-B469-EABBEBE96BB6}" type="presParOf" srcId="{305F2F2F-CABB-4DA0-8C13-5C876D902804}" destId="{9A8B42CC-5C15-4305-A3FE-440476D4F42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8209B72-E339-4787-BC34-20DDD3FF6B6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4392529-4D9E-4E2C-81E2-F615B4963FFE}">
      <dgm:prSet/>
      <dgm:spPr/>
      <dgm:t>
        <a:bodyPr/>
        <a:lstStyle/>
        <a:p>
          <a:r>
            <a:rPr lang="nl-NL"/>
            <a:t>Ethos (goedheid) =&gt; jezelf als geloofwaardig presenteren </a:t>
          </a:r>
          <a:endParaRPr lang="en-US"/>
        </a:p>
      </dgm:t>
    </dgm:pt>
    <dgm:pt modelId="{D84A74CA-A280-4219-BCC8-BCE1C48BE263}" type="parTrans" cxnId="{8651D999-9594-46B7-A583-15971DE76993}">
      <dgm:prSet/>
      <dgm:spPr/>
      <dgm:t>
        <a:bodyPr/>
        <a:lstStyle/>
        <a:p>
          <a:endParaRPr lang="en-US"/>
        </a:p>
      </dgm:t>
    </dgm:pt>
    <dgm:pt modelId="{93579D87-2E1F-436E-B589-143992215AC8}" type="sibTrans" cxnId="{8651D999-9594-46B7-A583-15971DE76993}">
      <dgm:prSet/>
      <dgm:spPr/>
      <dgm:t>
        <a:bodyPr/>
        <a:lstStyle/>
        <a:p>
          <a:endParaRPr lang="en-US"/>
        </a:p>
      </dgm:t>
    </dgm:pt>
    <dgm:pt modelId="{175B799A-1093-49CF-87FF-FB7A542B24B4}">
      <dgm:prSet/>
      <dgm:spPr/>
      <dgm:t>
        <a:bodyPr/>
        <a:lstStyle/>
        <a:p>
          <a:r>
            <a:rPr lang="nl-NL" dirty="0"/>
            <a:t>“Wij beseffen dat het wrang aanvoelt”: wij zijn menselijk/empathisch (geen geldwolven, we gaan 	niet over lijken) en een team (wij </a:t>
          </a:r>
          <a:r>
            <a:rPr lang="nl-NL" dirty="0" err="1"/>
            <a:t>ipv</a:t>
          </a:r>
          <a:r>
            <a:rPr lang="nl-NL" dirty="0"/>
            <a:t> ik)</a:t>
          </a:r>
          <a:br>
            <a:rPr lang="nl-NL" dirty="0"/>
          </a:br>
          <a:endParaRPr lang="en-US" dirty="0"/>
        </a:p>
      </dgm:t>
    </dgm:pt>
    <dgm:pt modelId="{1845C7EA-689F-4A58-A6E8-500933193323}" type="parTrans" cxnId="{65AF2C46-0CFB-4D5F-8294-D48734ACDBC0}">
      <dgm:prSet/>
      <dgm:spPr/>
      <dgm:t>
        <a:bodyPr/>
        <a:lstStyle/>
        <a:p>
          <a:endParaRPr lang="en-US"/>
        </a:p>
      </dgm:t>
    </dgm:pt>
    <dgm:pt modelId="{B7EB8002-5294-4996-BDF7-1EA1032FC85F}" type="sibTrans" cxnId="{65AF2C46-0CFB-4D5F-8294-D48734ACDBC0}">
      <dgm:prSet/>
      <dgm:spPr/>
      <dgm:t>
        <a:bodyPr/>
        <a:lstStyle/>
        <a:p>
          <a:endParaRPr lang="en-US"/>
        </a:p>
      </dgm:t>
    </dgm:pt>
    <dgm:pt modelId="{2B0B480F-3631-4285-A71D-534D956C9D25}">
      <dgm:prSet/>
      <dgm:spPr/>
      <dgm:t>
        <a:bodyPr/>
        <a:lstStyle/>
        <a:p>
          <a:r>
            <a:rPr lang="nl-NL" dirty="0"/>
            <a:t>“We vinden dat je het dak moet repareren als de zon schijnt”: wij zijn bekwaam want we laten dingen niet op hun beloop</a:t>
          </a:r>
          <a:br>
            <a:rPr lang="nl-NL" dirty="0"/>
          </a:br>
          <a:endParaRPr lang="en-US" dirty="0"/>
        </a:p>
      </dgm:t>
    </dgm:pt>
    <dgm:pt modelId="{8C8ACA04-B943-4DE0-ABAA-E0EC2BA07101}" type="parTrans" cxnId="{EB5E6AD2-60CB-458B-93A0-175A3DD57718}">
      <dgm:prSet/>
      <dgm:spPr/>
      <dgm:t>
        <a:bodyPr/>
        <a:lstStyle/>
        <a:p>
          <a:endParaRPr lang="en-US"/>
        </a:p>
      </dgm:t>
    </dgm:pt>
    <dgm:pt modelId="{D549DB3C-34AC-4435-82EE-BD1D68991A74}" type="sibTrans" cxnId="{EB5E6AD2-60CB-458B-93A0-175A3DD57718}">
      <dgm:prSet/>
      <dgm:spPr/>
      <dgm:t>
        <a:bodyPr/>
        <a:lstStyle/>
        <a:p>
          <a:endParaRPr lang="en-US"/>
        </a:p>
      </dgm:t>
    </dgm:pt>
    <dgm:pt modelId="{C026BFFD-6EC7-44EA-8200-BE8963BDB6C8}">
      <dgm:prSet/>
      <dgm:spPr/>
      <dgm:t>
        <a:bodyPr/>
        <a:lstStyle/>
        <a:p>
          <a:r>
            <a:rPr lang="nl-NL" dirty="0"/>
            <a:t>Tegenstelling: Wij zijn doeners die problemen oplossen, ook als we dat emotioneel moeilijk vinden (we handelen op basis van verstand, niet op basis van emotie)</a:t>
          </a:r>
          <a:endParaRPr lang="en-US" dirty="0"/>
        </a:p>
      </dgm:t>
    </dgm:pt>
    <dgm:pt modelId="{22BD9318-3D3B-4251-BECB-17C79112F3B9}" type="parTrans" cxnId="{CE12E386-6A08-4A1F-AD68-F51A885A0A9C}">
      <dgm:prSet/>
      <dgm:spPr/>
      <dgm:t>
        <a:bodyPr/>
        <a:lstStyle/>
        <a:p>
          <a:endParaRPr lang="en-US"/>
        </a:p>
      </dgm:t>
    </dgm:pt>
    <dgm:pt modelId="{BA846671-F61C-423A-A6B6-AC1B616D2986}" type="sibTrans" cxnId="{CE12E386-6A08-4A1F-AD68-F51A885A0A9C}">
      <dgm:prSet/>
      <dgm:spPr/>
      <dgm:t>
        <a:bodyPr/>
        <a:lstStyle/>
        <a:p>
          <a:endParaRPr lang="en-US"/>
        </a:p>
      </dgm:t>
    </dgm:pt>
    <dgm:pt modelId="{4126D208-66FE-47AD-B6CA-FC2C23677690}">
      <dgm:prSet/>
      <dgm:spPr/>
      <dgm:t>
        <a:bodyPr/>
        <a:lstStyle/>
        <a:p>
          <a:r>
            <a:rPr lang="nl-NL" dirty="0"/>
            <a:t>Pathos (gevoel) =&gt; inspelen op gevoel publiek</a:t>
          </a:r>
          <a:endParaRPr lang="en-US" dirty="0"/>
        </a:p>
      </dgm:t>
    </dgm:pt>
    <dgm:pt modelId="{F3E12BC3-A830-4384-B153-C8A2F7EEE8C9}" type="parTrans" cxnId="{584CE9F6-90EA-4B86-BCF9-C8F21BF094E1}">
      <dgm:prSet/>
      <dgm:spPr/>
      <dgm:t>
        <a:bodyPr/>
        <a:lstStyle/>
        <a:p>
          <a:endParaRPr lang="en-US"/>
        </a:p>
      </dgm:t>
    </dgm:pt>
    <dgm:pt modelId="{D332A2BB-9B49-421D-8F74-5AA274F1DC60}" type="sibTrans" cxnId="{584CE9F6-90EA-4B86-BCF9-C8F21BF094E1}">
      <dgm:prSet/>
      <dgm:spPr/>
      <dgm:t>
        <a:bodyPr/>
        <a:lstStyle/>
        <a:p>
          <a:endParaRPr lang="en-US"/>
        </a:p>
      </dgm:t>
    </dgm:pt>
    <dgm:pt modelId="{5645F1FF-6B60-4272-A84E-25BAD1F54B25}">
      <dgm:prSet/>
      <dgm:spPr/>
      <dgm:t>
        <a:bodyPr/>
        <a:lstStyle/>
        <a:p>
          <a:r>
            <a:rPr lang="nl-NL" dirty="0"/>
            <a:t>“De zon schijnt”: veilig, aangenaam, zomers niks-aan-de-handgevoel</a:t>
          </a:r>
          <a:br>
            <a:rPr lang="nl-NL" dirty="0"/>
          </a:br>
          <a:r>
            <a:rPr lang="nl-NL" dirty="0"/>
            <a:t> </a:t>
          </a:r>
          <a:endParaRPr lang="en-US" dirty="0"/>
        </a:p>
      </dgm:t>
    </dgm:pt>
    <dgm:pt modelId="{1486BFDE-AF3E-4CEA-9BE1-2722AF7B4FF7}" type="parTrans" cxnId="{52724BD3-CA70-4A11-9467-F8B8F5818446}">
      <dgm:prSet/>
      <dgm:spPr/>
      <dgm:t>
        <a:bodyPr/>
        <a:lstStyle/>
        <a:p>
          <a:endParaRPr lang="en-US"/>
        </a:p>
      </dgm:t>
    </dgm:pt>
    <dgm:pt modelId="{F7BCE8AB-29EC-47C2-BE75-BE4FD6F94C12}" type="sibTrans" cxnId="{52724BD3-CA70-4A11-9467-F8B8F5818446}">
      <dgm:prSet/>
      <dgm:spPr/>
      <dgm:t>
        <a:bodyPr/>
        <a:lstStyle/>
        <a:p>
          <a:endParaRPr lang="en-US"/>
        </a:p>
      </dgm:t>
    </dgm:pt>
    <dgm:pt modelId="{E286FF4A-4CA6-4934-B81D-95F4113395A4}">
      <dgm:prSet/>
      <dgm:spPr/>
      <dgm:t>
        <a:bodyPr/>
        <a:lstStyle/>
        <a:p>
          <a:r>
            <a:rPr lang="nl-NL"/>
            <a:t>Strategie (stap 1): Wij zijn succesvol omdat wij doen wat nodig is: wij praten niet over problemen, we lossen ze op.</a:t>
          </a:r>
          <a:endParaRPr lang="en-US"/>
        </a:p>
      </dgm:t>
    </dgm:pt>
    <dgm:pt modelId="{7A48535D-9A4B-4E6C-88A9-495B61D07D5A}" type="parTrans" cxnId="{C21C89FD-63D4-4756-8033-8932B20B4DDA}">
      <dgm:prSet/>
      <dgm:spPr/>
      <dgm:t>
        <a:bodyPr/>
        <a:lstStyle/>
        <a:p>
          <a:endParaRPr lang="en-US"/>
        </a:p>
      </dgm:t>
    </dgm:pt>
    <dgm:pt modelId="{B63B57C1-6C82-42D6-8733-16F58A7B396B}" type="sibTrans" cxnId="{C21C89FD-63D4-4756-8033-8932B20B4DDA}">
      <dgm:prSet/>
      <dgm:spPr/>
      <dgm:t>
        <a:bodyPr/>
        <a:lstStyle/>
        <a:p>
          <a:endParaRPr lang="en-US"/>
        </a:p>
      </dgm:t>
    </dgm:pt>
    <dgm:pt modelId="{0B9B2C99-4A3E-42C5-84AE-E0269BBC70CF}">
      <dgm:prSet/>
      <dgm:spPr/>
      <dgm:t>
        <a:bodyPr/>
        <a:lstStyle/>
        <a:p>
          <a:r>
            <a:rPr lang="nl-NL" dirty="0"/>
            <a:t>Lekkend dak: vervelend probleem</a:t>
          </a:r>
          <a:br>
            <a:rPr lang="nl-NL" dirty="0"/>
          </a:br>
          <a:endParaRPr lang="en-US" dirty="0"/>
        </a:p>
      </dgm:t>
    </dgm:pt>
    <dgm:pt modelId="{7CA46271-275C-4D17-8A5C-CD5B51A10BA3}" type="parTrans" cxnId="{611596C8-8C2D-4498-BFDD-5E85F4C6A08A}">
      <dgm:prSet/>
      <dgm:spPr/>
      <dgm:t>
        <a:bodyPr/>
        <a:lstStyle/>
        <a:p>
          <a:endParaRPr lang="nl-NL"/>
        </a:p>
      </dgm:t>
    </dgm:pt>
    <dgm:pt modelId="{68D69CE2-1F84-408E-81E7-F2F22B6789FC}" type="sibTrans" cxnId="{611596C8-8C2D-4498-BFDD-5E85F4C6A08A}">
      <dgm:prSet/>
      <dgm:spPr/>
      <dgm:t>
        <a:bodyPr/>
        <a:lstStyle/>
        <a:p>
          <a:endParaRPr lang="nl-NL"/>
        </a:p>
      </dgm:t>
    </dgm:pt>
    <dgm:pt modelId="{1726EDFA-01F7-400F-BA93-A7825E3F5FEF}" type="pres">
      <dgm:prSet presAssocID="{E8209B72-E339-4787-BC34-20DDD3FF6B6D}" presName="linear" presStyleCnt="0">
        <dgm:presLayoutVars>
          <dgm:animLvl val="lvl"/>
          <dgm:resizeHandles val="exact"/>
        </dgm:presLayoutVars>
      </dgm:prSet>
      <dgm:spPr/>
    </dgm:pt>
    <dgm:pt modelId="{75C2826D-9425-4AF4-BE19-CFE5D0BC5147}" type="pres">
      <dgm:prSet presAssocID="{44392529-4D9E-4E2C-81E2-F615B4963FFE}" presName="parentText" presStyleLbl="node1" presStyleIdx="0" presStyleCnt="3">
        <dgm:presLayoutVars>
          <dgm:chMax val="0"/>
          <dgm:bulletEnabled val="1"/>
        </dgm:presLayoutVars>
      </dgm:prSet>
      <dgm:spPr/>
    </dgm:pt>
    <dgm:pt modelId="{7BB4C553-D5D2-4675-B508-724B2BECFB89}" type="pres">
      <dgm:prSet presAssocID="{44392529-4D9E-4E2C-81E2-F615B4963FFE}" presName="childText" presStyleLbl="revTx" presStyleIdx="0" presStyleCnt="2">
        <dgm:presLayoutVars>
          <dgm:bulletEnabled val="1"/>
        </dgm:presLayoutVars>
      </dgm:prSet>
      <dgm:spPr/>
    </dgm:pt>
    <dgm:pt modelId="{58898455-4082-4427-993A-9A935493C9BD}" type="pres">
      <dgm:prSet presAssocID="{4126D208-66FE-47AD-B6CA-FC2C23677690}" presName="parentText" presStyleLbl="node1" presStyleIdx="1" presStyleCnt="3">
        <dgm:presLayoutVars>
          <dgm:chMax val="0"/>
          <dgm:bulletEnabled val="1"/>
        </dgm:presLayoutVars>
      </dgm:prSet>
      <dgm:spPr/>
    </dgm:pt>
    <dgm:pt modelId="{2306D45D-594E-4FF6-B70B-9A27C786ED13}" type="pres">
      <dgm:prSet presAssocID="{4126D208-66FE-47AD-B6CA-FC2C23677690}" presName="childText" presStyleLbl="revTx" presStyleIdx="1" presStyleCnt="2">
        <dgm:presLayoutVars>
          <dgm:bulletEnabled val="1"/>
        </dgm:presLayoutVars>
      </dgm:prSet>
      <dgm:spPr/>
    </dgm:pt>
    <dgm:pt modelId="{769AD787-01C5-4870-AD68-BA961DCA228D}" type="pres">
      <dgm:prSet presAssocID="{E286FF4A-4CA6-4934-B81D-95F4113395A4}" presName="parentText" presStyleLbl="node1" presStyleIdx="2" presStyleCnt="3">
        <dgm:presLayoutVars>
          <dgm:chMax val="0"/>
          <dgm:bulletEnabled val="1"/>
        </dgm:presLayoutVars>
      </dgm:prSet>
      <dgm:spPr/>
    </dgm:pt>
  </dgm:ptLst>
  <dgm:cxnLst>
    <dgm:cxn modelId="{077F390B-FFEE-4DD3-90F8-B38A3D3794ED}" type="presOf" srcId="{5645F1FF-6B60-4272-A84E-25BAD1F54B25}" destId="{2306D45D-594E-4FF6-B70B-9A27C786ED13}" srcOrd="0" destOrd="0" presId="urn:microsoft.com/office/officeart/2005/8/layout/vList2"/>
    <dgm:cxn modelId="{30C3D75B-82BC-492E-BE68-A8E8606F95FA}" type="presOf" srcId="{2B0B480F-3631-4285-A71D-534D956C9D25}" destId="{7BB4C553-D5D2-4675-B508-724B2BECFB89}" srcOrd="0" destOrd="1" presId="urn:microsoft.com/office/officeart/2005/8/layout/vList2"/>
    <dgm:cxn modelId="{65AF2C46-0CFB-4D5F-8294-D48734ACDBC0}" srcId="{44392529-4D9E-4E2C-81E2-F615B4963FFE}" destId="{175B799A-1093-49CF-87FF-FB7A542B24B4}" srcOrd="0" destOrd="0" parTransId="{1845C7EA-689F-4A58-A6E8-500933193323}" sibTransId="{B7EB8002-5294-4996-BDF7-1EA1032FC85F}"/>
    <dgm:cxn modelId="{CE12E386-6A08-4A1F-AD68-F51A885A0A9C}" srcId="{44392529-4D9E-4E2C-81E2-F615B4963FFE}" destId="{C026BFFD-6EC7-44EA-8200-BE8963BDB6C8}" srcOrd="2" destOrd="0" parTransId="{22BD9318-3D3B-4251-BECB-17C79112F3B9}" sibTransId="{BA846671-F61C-423A-A6B6-AC1B616D2986}"/>
    <dgm:cxn modelId="{54B8568D-ABFD-423D-A1C7-91F04101B01F}" type="presOf" srcId="{44392529-4D9E-4E2C-81E2-F615B4963FFE}" destId="{75C2826D-9425-4AF4-BE19-CFE5D0BC5147}" srcOrd="0" destOrd="0" presId="urn:microsoft.com/office/officeart/2005/8/layout/vList2"/>
    <dgm:cxn modelId="{8651D999-9594-46B7-A583-15971DE76993}" srcId="{E8209B72-E339-4787-BC34-20DDD3FF6B6D}" destId="{44392529-4D9E-4E2C-81E2-F615B4963FFE}" srcOrd="0" destOrd="0" parTransId="{D84A74CA-A280-4219-BCC8-BCE1C48BE263}" sibTransId="{93579D87-2E1F-436E-B589-143992215AC8}"/>
    <dgm:cxn modelId="{611596C8-8C2D-4498-BFDD-5E85F4C6A08A}" srcId="{4126D208-66FE-47AD-B6CA-FC2C23677690}" destId="{0B9B2C99-4A3E-42C5-84AE-E0269BBC70CF}" srcOrd="1" destOrd="0" parTransId="{7CA46271-275C-4D17-8A5C-CD5B51A10BA3}" sibTransId="{68D69CE2-1F84-408E-81E7-F2F22B6789FC}"/>
    <dgm:cxn modelId="{05F94FCC-77D8-4AA3-8688-09D61927292A}" type="presOf" srcId="{4126D208-66FE-47AD-B6CA-FC2C23677690}" destId="{58898455-4082-4427-993A-9A935493C9BD}" srcOrd="0" destOrd="0" presId="urn:microsoft.com/office/officeart/2005/8/layout/vList2"/>
    <dgm:cxn modelId="{D99AB3D0-2C76-4066-ABCC-7F3BD8B38527}" type="presOf" srcId="{C026BFFD-6EC7-44EA-8200-BE8963BDB6C8}" destId="{7BB4C553-D5D2-4675-B508-724B2BECFB89}" srcOrd="0" destOrd="2" presId="urn:microsoft.com/office/officeart/2005/8/layout/vList2"/>
    <dgm:cxn modelId="{EB5E6AD2-60CB-458B-93A0-175A3DD57718}" srcId="{44392529-4D9E-4E2C-81E2-F615B4963FFE}" destId="{2B0B480F-3631-4285-A71D-534D956C9D25}" srcOrd="1" destOrd="0" parTransId="{8C8ACA04-B943-4DE0-ABAA-E0EC2BA07101}" sibTransId="{D549DB3C-34AC-4435-82EE-BD1D68991A74}"/>
    <dgm:cxn modelId="{52724BD3-CA70-4A11-9467-F8B8F5818446}" srcId="{4126D208-66FE-47AD-B6CA-FC2C23677690}" destId="{5645F1FF-6B60-4272-A84E-25BAD1F54B25}" srcOrd="0" destOrd="0" parTransId="{1486BFDE-AF3E-4CEA-9BE1-2722AF7B4FF7}" sibTransId="{F7BCE8AB-29EC-47C2-BE75-BE4FD6F94C12}"/>
    <dgm:cxn modelId="{0B4483DD-7CBB-4506-8893-17D5FFAA4085}" type="presOf" srcId="{E8209B72-E339-4787-BC34-20DDD3FF6B6D}" destId="{1726EDFA-01F7-400F-BA93-A7825E3F5FEF}" srcOrd="0" destOrd="0" presId="urn:microsoft.com/office/officeart/2005/8/layout/vList2"/>
    <dgm:cxn modelId="{C382E2E6-5FDA-4009-B832-31FFBCF31CBA}" type="presOf" srcId="{175B799A-1093-49CF-87FF-FB7A542B24B4}" destId="{7BB4C553-D5D2-4675-B508-724B2BECFB89}" srcOrd="0" destOrd="0" presId="urn:microsoft.com/office/officeart/2005/8/layout/vList2"/>
    <dgm:cxn modelId="{F754DBF6-B1B8-404F-BC1D-D862D72DF5F8}" type="presOf" srcId="{E286FF4A-4CA6-4934-B81D-95F4113395A4}" destId="{769AD787-01C5-4870-AD68-BA961DCA228D}" srcOrd="0" destOrd="0" presId="urn:microsoft.com/office/officeart/2005/8/layout/vList2"/>
    <dgm:cxn modelId="{584CE9F6-90EA-4B86-BCF9-C8F21BF094E1}" srcId="{E8209B72-E339-4787-BC34-20DDD3FF6B6D}" destId="{4126D208-66FE-47AD-B6CA-FC2C23677690}" srcOrd="1" destOrd="0" parTransId="{F3E12BC3-A830-4384-B153-C8A2F7EEE8C9}" sibTransId="{D332A2BB-9B49-421D-8F74-5AA274F1DC60}"/>
    <dgm:cxn modelId="{C21C89FD-63D4-4756-8033-8932B20B4DDA}" srcId="{E8209B72-E339-4787-BC34-20DDD3FF6B6D}" destId="{E286FF4A-4CA6-4934-B81D-95F4113395A4}" srcOrd="2" destOrd="0" parTransId="{7A48535D-9A4B-4E6C-88A9-495B61D07D5A}" sibTransId="{B63B57C1-6C82-42D6-8733-16F58A7B396B}"/>
    <dgm:cxn modelId="{8B3507FE-BB4D-4CED-A213-D5C17273A4BA}" type="presOf" srcId="{0B9B2C99-4A3E-42C5-84AE-E0269BBC70CF}" destId="{2306D45D-594E-4FF6-B70B-9A27C786ED13}" srcOrd="0" destOrd="1" presId="urn:microsoft.com/office/officeart/2005/8/layout/vList2"/>
    <dgm:cxn modelId="{39772840-6EDF-40A8-B3CE-702060F7ACA5}" type="presParOf" srcId="{1726EDFA-01F7-400F-BA93-A7825E3F5FEF}" destId="{75C2826D-9425-4AF4-BE19-CFE5D0BC5147}" srcOrd="0" destOrd="0" presId="urn:microsoft.com/office/officeart/2005/8/layout/vList2"/>
    <dgm:cxn modelId="{017C95C0-EB10-4F70-B6DC-D72E5AEE6C54}" type="presParOf" srcId="{1726EDFA-01F7-400F-BA93-A7825E3F5FEF}" destId="{7BB4C553-D5D2-4675-B508-724B2BECFB89}" srcOrd="1" destOrd="0" presId="urn:microsoft.com/office/officeart/2005/8/layout/vList2"/>
    <dgm:cxn modelId="{DF13619D-57FA-4AAF-87CB-2B9982B33177}" type="presParOf" srcId="{1726EDFA-01F7-400F-BA93-A7825E3F5FEF}" destId="{58898455-4082-4427-993A-9A935493C9BD}" srcOrd="2" destOrd="0" presId="urn:microsoft.com/office/officeart/2005/8/layout/vList2"/>
    <dgm:cxn modelId="{BE9D4963-53BF-4143-970F-1BF7193FCE4B}" type="presParOf" srcId="{1726EDFA-01F7-400F-BA93-A7825E3F5FEF}" destId="{2306D45D-594E-4FF6-B70B-9A27C786ED13}" srcOrd="3" destOrd="0" presId="urn:microsoft.com/office/officeart/2005/8/layout/vList2"/>
    <dgm:cxn modelId="{ACEB926D-1CD6-4CD2-97C1-49ED3307267E}" type="presParOf" srcId="{1726EDFA-01F7-400F-BA93-A7825E3F5FEF}" destId="{769AD787-01C5-4870-AD68-BA961DCA228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4FA2790-DED5-4886-A1F6-0597537C1B84}"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CE6A5A8A-DC41-45F7-8451-CD1824AA44C3}">
      <dgm:prSet/>
      <dgm:spPr/>
      <dgm:t>
        <a:bodyPr/>
        <a:lstStyle/>
        <a:p>
          <a:r>
            <a:rPr lang="nl-NL"/>
            <a:t>Wat is je eigen mening?</a:t>
          </a:r>
          <a:endParaRPr lang="en-US"/>
        </a:p>
      </dgm:t>
    </dgm:pt>
    <dgm:pt modelId="{43E30228-900C-4298-A40E-220636B82DF7}" type="parTrans" cxnId="{F4E112C6-7F14-45DD-813F-F1EF7FE78480}">
      <dgm:prSet/>
      <dgm:spPr/>
      <dgm:t>
        <a:bodyPr/>
        <a:lstStyle/>
        <a:p>
          <a:endParaRPr lang="en-US"/>
        </a:p>
      </dgm:t>
    </dgm:pt>
    <dgm:pt modelId="{6C5327B7-A524-48AB-8ADA-E1C1C7128762}" type="sibTrans" cxnId="{F4E112C6-7F14-45DD-813F-F1EF7FE78480}">
      <dgm:prSet phldrT="01" phldr="0"/>
      <dgm:spPr/>
      <dgm:t>
        <a:bodyPr/>
        <a:lstStyle/>
        <a:p>
          <a:r>
            <a:rPr lang="en-US"/>
            <a:t>01</a:t>
          </a:r>
        </a:p>
      </dgm:t>
    </dgm:pt>
    <dgm:pt modelId="{6D27B16B-6D62-47A0-A008-8FEE14692615}">
      <dgm:prSet/>
      <dgm:spPr/>
      <dgm:t>
        <a:bodyPr/>
        <a:lstStyle/>
        <a:p>
          <a:r>
            <a:rPr lang="nl-NL"/>
            <a:t>Heb je je laten overtuigen? </a:t>
          </a:r>
          <a:endParaRPr lang="en-US"/>
        </a:p>
      </dgm:t>
    </dgm:pt>
    <dgm:pt modelId="{091AE2DA-E30F-4FB2-925C-A97D0D970277}" type="parTrans" cxnId="{76F20EEC-365A-4963-B920-92748C7EB7E8}">
      <dgm:prSet/>
      <dgm:spPr/>
      <dgm:t>
        <a:bodyPr/>
        <a:lstStyle/>
        <a:p>
          <a:endParaRPr lang="en-US"/>
        </a:p>
      </dgm:t>
    </dgm:pt>
    <dgm:pt modelId="{118935C9-D876-4EE5-BAB2-39A614F54E5D}" type="sibTrans" cxnId="{76F20EEC-365A-4963-B920-92748C7EB7E8}">
      <dgm:prSet phldrT="02" phldr="0"/>
      <dgm:spPr/>
      <dgm:t>
        <a:bodyPr/>
        <a:lstStyle/>
        <a:p>
          <a:r>
            <a:rPr lang="en-US"/>
            <a:t>02</a:t>
          </a:r>
        </a:p>
      </dgm:t>
    </dgm:pt>
    <dgm:pt modelId="{9A41DEDB-92C4-48F2-8C07-34EC04EE51CD}">
      <dgm:prSet/>
      <dgm:spPr/>
      <dgm:t>
        <a:bodyPr/>
        <a:lstStyle/>
        <a:p>
          <a:r>
            <a:rPr lang="nl-NL"/>
            <a:t>Waarom wel / Waarom niet?</a:t>
          </a:r>
          <a:endParaRPr lang="en-US"/>
        </a:p>
      </dgm:t>
    </dgm:pt>
    <dgm:pt modelId="{7E7C812D-27F2-410D-A87A-09E7F197B24F}" type="parTrans" cxnId="{D4C32E9E-B64C-43B7-9BC8-6C4B9C79C556}">
      <dgm:prSet/>
      <dgm:spPr/>
      <dgm:t>
        <a:bodyPr/>
        <a:lstStyle/>
        <a:p>
          <a:endParaRPr lang="en-US"/>
        </a:p>
      </dgm:t>
    </dgm:pt>
    <dgm:pt modelId="{E9C45469-35A2-4328-B166-DB7CF96D62B6}" type="sibTrans" cxnId="{D4C32E9E-B64C-43B7-9BC8-6C4B9C79C556}">
      <dgm:prSet phldrT="03" phldr="0"/>
      <dgm:spPr/>
      <dgm:t>
        <a:bodyPr/>
        <a:lstStyle/>
        <a:p>
          <a:r>
            <a:rPr lang="en-US"/>
            <a:t>03</a:t>
          </a:r>
        </a:p>
      </dgm:t>
    </dgm:pt>
    <dgm:pt modelId="{5716466B-0546-45DE-B466-BFDF3FDEC61B}" type="pres">
      <dgm:prSet presAssocID="{64FA2790-DED5-4886-A1F6-0597537C1B84}" presName="Name0" presStyleCnt="0">
        <dgm:presLayoutVars>
          <dgm:animLvl val="lvl"/>
          <dgm:resizeHandles val="exact"/>
        </dgm:presLayoutVars>
      </dgm:prSet>
      <dgm:spPr/>
    </dgm:pt>
    <dgm:pt modelId="{0636BDFE-EB05-4F6D-9150-A16F2FE985A0}" type="pres">
      <dgm:prSet presAssocID="{CE6A5A8A-DC41-45F7-8451-CD1824AA44C3}" presName="compositeNode" presStyleCnt="0">
        <dgm:presLayoutVars>
          <dgm:bulletEnabled val="1"/>
        </dgm:presLayoutVars>
      </dgm:prSet>
      <dgm:spPr/>
    </dgm:pt>
    <dgm:pt modelId="{706BC0E6-FB6E-4238-BA76-D4F0899D8575}" type="pres">
      <dgm:prSet presAssocID="{CE6A5A8A-DC41-45F7-8451-CD1824AA44C3}" presName="bgRect" presStyleLbl="alignNode1" presStyleIdx="0" presStyleCnt="3"/>
      <dgm:spPr/>
    </dgm:pt>
    <dgm:pt modelId="{0F1027B4-338D-4F6D-BC0F-4ECA1FAB3D49}" type="pres">
      <dgm:prSet presAssocID="{6C5327B7-A524-48AB-8ADA-E1C1C7128762}" presName="sibTransNodeRect" presStyleLbl="alignNode1" presStyleIdx="0" presStyleCnt="3">
        <dgm:presLayoutVars>
          <dgm:chMax val="0"/>
          <dgm:bulletEnabled val="1"/>
        </dgm:presLayoutVars>
      </dgm:prSet>
      <dgm:spPr/>
    </dgm:pt>
    <dgm:pt modelId="{4E436E1D-3A7B-4081-A235-3C439A13D19E}" type="pres">
      <dgm:prSet presAssocID="{CE6A5A8A-DC41-45F7-8451-CD1824AA44C3}" presName="nodeRect" presStyleLbl="alignNode1" presStyleIdx="0" presStyleCnt="3">
        <dgm:presLayoutVars>
          <dgm:bulletEnabled val="1"/>
        </dgm:presLayoutVars>
      </dgm:prSet>
      <dgm:spPr/>
    </dgm:pt>
    <dgm:pt modelId="{9B7630B3-F574-458D-B60D-1DE82C6D8BB2}" type="pres">
      <dgm:prSet presAssocID="{6C5327B7-A524-48AB-8ADA-E1C1C7128762}" presName="sibTrans" presStyleCnt="0"/>
      <dgm:spPr/>
    </dgm:pt>
    <dgm:pt modelId="{CD6AFBBF-3908-409D-8483-F33469625E08}" type="pres">
      <dgm:prSet presAssocID="{6D27B16B-6D62-47A0-A008-8FEE14692615}" presName="compositeNode" presStyleCnt="0">
        <dgm:presLayoutVars>
          <dgm:bulletEnabled val="1"/>
        </dgm:presLayoutVars>
      </dgm:prSet>
      <dgm:spPr/>
    </dgm:pt>
    <dgm:pt modelId="{2E0B7829-CD81-4DC4-A349-E4174A296107}" type="pres">
      <dgm:prSet presAssocID="{6D27B16B-6D62-47A0-A008-8FEE14692615}" presName="bgRect" presStyleLbl="alignNode1" presStyleIdx="1" presStyleCnt="3"/>
      <dgm:spPr/>
    </dgm:pt>
    <dgm:pt modelId="{35E79C23-E02F-4D95-8960-F8C9EF94ECDD}" type="pres">
      <dgm:prSet presAssocID="{118935C9-D876-4EE5-BAB2-39A614F54E5D}" presName="sibTransNodeRect" presStyleLbl="alignNode1" presStyleIdx="1" presStyleCnt="3">
        <dgm:presLayoutVars>
          <dgm:chMax val="0"/>
          <dgm:bulletEnabled val="1"/>
        </dgm:presLayoutVars>
      </dgm:prSet>
      <dgm:spPr/>
    </dgm:pt>
    <dgm:pt modelId="{E4EEB55D-1ACE-4DB2-9016-FF15C1AC5BB2}" type="pres">
      <dgm:prSet presAssocID="{6D27B16B-6D62-47A0-A008-8FEE14692615}" presName="nodeRect" presStyleLbl="alignNode1" presStyleIdx="1" presStyleCnt="3">
        <dgm:presLayoutVars>
          <dgm:bulletEnabled val="1"/>
        </dgm:presLayoutVars>
      </dgm:prSet>
      <dgm:spPr/>
    </dgm:pt>
    <dgm:pt modelId="{401A5685-113A-435A-9F67-C8639232F6B4}" type="pres">
      <dgm:prSet presAssocID="{118935C9-D876-4EE5-BAB2-39A614F54E5D}" presName="sibTrans" presStyleCnt="0"/>
      <dgm:spPr/>
    </dgm:pt>
    <dgm:pt modelId="{20D10F90-435F-4618-BD8D-BA5B73D354D0}" type="pres">
      <dgm:prSet presAssocID="{9A41DEDB-92C4-48F2-8C07-34EC04EE51CD}" presName="compositeNode" presStyleCnt="0">
        <dgm:presLayoutVars>
          <dgm:bulletEnabled val="1"/>
        </dgm:presLayoutVars>
      </dgm:prSet>
      <dgm:spPr/>
    </dgm:pt>
    <dgm:pt modelId="{FB76B3F7-1BB6-4CB3-90F9-542EFBA5D928}" type="pres">
      <dgm:prSet presAssocID="{9A41DEDB-92C4-48F2-8C07-34EC04EE51CD}" presName="bgRect" presStyleLbl="alignNode1" presStyleIdx="2" presStyleCnt="3"/>
      <dgm:spPr/>
    </dgm:pt>
    <dgm:pt modelId="{F03D3668-430F-4CAA-AA68-C809391B6495}" type="pres">
      <dgm:prSet presAssocID="{E9C45469-35A2-4328-B166-DB7CF96D62B6}" presName="sibTransNodeRect" presStyleLbl="alignNode1" presStyleIdx="2" presStyleCnt="3">
        <dgm:presLayoutVars>
          <dgm:chMax val="0"/>
          <dgm:bulletEnabled val="1"/>
        </dgm:presLayoutVars>
      </dgm:prSet>
      <dgm:spPr/>
    </dgm:pt>
    <dgm:pt modelId="{F0C06291-D791-472A-B562-4712F7B85BD9}" type="pres">
      <dgm:prSet presAssocID="{9A41DEDB-92C4-48F2-8C07-34EC04EE51CD}" presName="nodeRect" presStyleLbl="alignNode1" presStyleIdx="2" presStyleCnt="3">
        <dgm:presLayoutVars>
          <dgm:bulletEnabled val="1"/>
        </dgm:presLayoutVars>
      </dgm:prSet>
      <dgm:spPr/>
    </dgm:pt>
  </dgm:ptLst>
  <dgm:cxnLst>
    <dgm:cxn modelId="{B3F5C403-A6D4-41D0-A5F2-FDE5A63834FA}" type="presOf" srcId="{6D27B16B-6D62-47A0-A008-8FEE14692615}" destId="{E4EEB55D-1ACE-4DB2-9016-FF15C1AC5BB2}" srcOrd="1" destOrd="0" presId="urn:microsoft.com/office/officeart/2016/7/layout/LinearBlockProcessNumbered"/>
    <dgm:cxn modelId="{ABE0F730-8874-4A0D-BF0F-43540ED4AC4E}" type="presOf" srcId="{9A41DEDB-92C4-48F2-8C07-34EC04EE51CD}" destId="{F0C06291-D791-472A-B562-4712F7B85BD9}" srcOrd="1" destOrd="0" presId="urn:microsoft.com/office/officeart/2016/7/layout/LinearBlockProcessNumbered"/>
    <dgm:cxn modelId="{0717D93B-AD38-4B58-AE97-C5BEF0C73A36}" type="presOf" srcId="{E9C45469-35A2-4328-B166-DB7CF96D62B6}" destId="{F03D3668-430F-4CAA-AA68-C809391B6495}" srcOrd="0" destOrd="0" presId="urn:microsoft.com/office/officeart/2016/7/layout/LinearBlockProcessNumbered"/>
    <dgm:cxn modelId="{1EAE9A70-6A86-40DF-AEFC-07924A9D8ADB}" type="presOf" srcId="{CE6A5A8A-DC41-45F7-8451-CD1824AA44C3}" destId="{706BC0E6-FB6E-4238-BA76-D4F0899D8575}" srcOrd="0" destOrd="0" presId="urn:microsoft.com/office/officeart/2016/7/layout/LinearBlockProcessNumbered"/>
    <dgm:cxn modelId="{8A441999-3327-49CE-A375-23215A724170}" type="presOf" srcId="{9A41DEDB-92C4-48F2-8C07-34EC04EE51CD}" destId="{FB76B3F7-1BB6-4CB3-90F9-542EFBA5D928}" srcOrd="0" destOrd="0" presId="urn:microsoft.com/office/officeart/2016/7/layout/LinearBlockProcessNumbered"/>
    <dgm:cxn modelId="{357DAB9B-DF1B-4861-993C-8933A3D5E9C9}" type="presOf" srcId="{CE6A5A8A-DC41-45F7-8451-CD1824AA44C3}" destId="{4E436E1D-3A7B-4081-A235-3C439A13D19E}" srcOrd="1" destOrd="0" presId="urn:microsoft.com/office/officeart/2016/7/layout/LinearBlockProcessNumbered"/>
    <dgm:cxn modelId="{D4C32E9E-B64C-43B7-9BC8-6C4B9C79C556}" srcId="{64FA2790-DED5-4886-A1F6-0597537C1B84}" destId="{9A41DEDB-92C4-48F2-8C07-34EC04EE51CD}" srcOrd="2" destOrd="0" parTransId="{7E7C812D-27F2-410D-A87A-09E7F197B24F}" sibTransId="{E9C45469-35A2-4328-B166-DB7CF96D62B6}"/>
    <dgm:cxn modelId="{ED7B5EAE-FBEF-432F-B6FE-4DB39D48996A}" type="presOf" srcId="{64FA2790-DED5-4886-A1F6-0597537C1B84}" destId="{5716466B-0546-45DE-B466-BFDF3FDEC61B}" srcOrd="0" destOrd="0" presId="urn:microsoft.com/office/officeart/2016/7/layout/LinearBlockProcessNumbered"/>
    <dgm:cxn modelId="{43BFBCB7-0C6D-433E-A6CE-85495F5A4BC5}" type="presOf" srcId="{6C5327B7-A524-48AB-8ADA-E1C1C7128762}" destId="{0F1027B4-338D-4F6D-BC0F-4ECA1FAB3D49}" srcOrd="0" destOrd="0" presId="urn:microsoft.com/office/officeart/2016/7/layout/LinearBlockProcessNumbered"/>
    <dgm:cxn modelId="{9D3770BE-9621-491F-912C-6C893EFBDCA4}" type="presOf" srcId="{6D27B16B-6D62-47A0-A008-8FEE14692615}" destId="{2E0B7829-CD81-4DC4-A349-E4174A296107}" srcOrd="0" destOrd="0" presId="urn:microsoft.com/office/officeart/2016/7/layout/LinearBlockProcessNumbered"/>
    <dgm:cxn modelId="{F4E112C6-7F14-45DD-813F-F1EF7FE78480}" srcId="{64FA2790-DED5-4886-A1F6-0597537C1B84}" destId="{CE6A5A8A-DC41-45F7-8451-CD1824AA44C3}" srcOrd="0" destOrd="0" parTransId="{43E30228-900C-4298-A40E-220636B82DF7}" sibTransId="{6C5327B7-A524-48AB-8ADA-E1C1C7128762}"/>
    <dgm:cxn modelId="{76F20EEC-365A-4963-B920-92748C7EB7E8}" srcId="{64FA2790-DED5-4886-A1F6-0597537C1B84}" destId="{6D27B16B-6D62-47A0-A008-8FEE14692615}" srcOrd="1" destOrd="0" parTransId="{091AE2DA-E30F-4FB2-925C-A97D0D970277}" sibTransId="{118935C9-D876-4EE5-BAB2-39A614F54E5D}"/>
    <dgm:cxn modelId="{5D50FEF8-9FD4-42A6-9D64-869B83853B1E}" type="presOf" srcId="{118935C9-D876-4EE5-BAB2-39A614F54E5D}" destId="{35E79C23-E02F-4D95-8960-F8C9EF94ECDD}" srcOrd="0" destOrd="0" presId="urn:microsoft.com/office/officeart/2016/7/layout/LinearBlockProcessNumbered"/>
    <dgm:cxn modelId="{C3179114-5DFA-4048-B064-4CFCA2B75E0B}" type="presParOf" srcId="{5716466B-0546-45DE-B466-BFDF3FDEC61B}" destId="{0636BDFE-EB05-4F6D-9150-A16F2FE985A0}" srcOrd="0" destOrd="0" presId="urn:microsoft.com/office/officeart/2016/7/layout/LinearBlockProcessNumbered"/>
    <dgm:cxn modelId="{D708B9B8-2361-476D-9E0C-54A3DC4A7828}" type="presParOf" srcId="{0636BDFE-EB05-4F6D-9150-A16F2FE985A0}" destId="{706BC0E6-FB6E-4238-BA76-D4F0899D8575}" srcOrd="0" destOrd="0" presId="urn:microsoft.com/office/officeart/2016/7/layout/LinearBlockProcessNumbered"/>
    <dgm:cxn modelId="{B2B0775C-B815-4B78-BC28-30F2BADCE50D}" type="presParOf" srcId="{0636BDFE-EB05-4F6D-9150-A16F2FE985A0}" destId="{0F1027B4-338D-4F6D-BC0F-4ECA1FAB3D49}" srcOrd="1" destOrd="0" presId="urn:microsoft.com/office/officeart/2016/7/layout/LinearBlockProcessNumbered"/>
    <dgm:cxn modelId="{E88D1303-FA3C-4E4D-8252-D7B3D39A0C02}" type="presParOf" srcId="{0636BDFE-EB05-4F6D-9150-A16F2FE985A0}" destId="{4E436E1D-3A7B-4081-A235-3C439A13D19E}" srcOrd="2" destOrd="0" presId="urn:microsoft.com/office/officeart/2016/7/layout/LinearBlockProcessNumbered"/>
    <dgm:cxn modelId="{32EEC53C-475A-4CC1-B43A-00DF8AEE4E72}" type="presParOf" srcId="{5716466B-0546-45DE-B466-BFDF3FDEC61B}" destId="{9B7630B3-F574-458D-B60D-1DE82C6D8BB2}" srcOrd="1" destOrd="0" presId="urn:microsoft.com/office/officeart/2016/7/layout/LinearBlockProcessNumbered"/>
    <dgm:cxn modelId="{B4389FA0-9F4C-48BD-AF1A-69BBB8023EB8}" type="presParOf" srcId="{5716466B-0546-45DE-B466-BFDF3FDEC61B}" destId="{CD6AFBBF-3908-409D-8483-F33469625E08}" srcOrd="2" destOrd="0" presId="urn:microsoft.com/office/officeart/2016/7/layout/LinearBlockProcessNumbered"/>
    <dgm:cxn modelId="{2ACF2AB8-1F1F-4059-8A8B-F6905EA2D1C3}" type="presParOf" srcId="{CD6AFBBF-3908-409D-8483-F33469625E08}" destId="{2E0B7829-CD81-4DC4-A349-E4174A296107}" srcOrd="0" destOrd="0" presId="urn:microsoft.com/office/officeart/2016/7/layout/LinearBlockProcessNumbered"/>
    <dgm:cxn modelId="{DF2D82D6-D649-42B6-89C4-76C636B5655E}" type="presParOf" srcId="{CD6AFBBF-3908-409D-8483-F33469625E08}" destId="{35E79C23-E02F-4D95-8960-F8C9EF94ECDD}" srcOrd="1" destOrd="0" presId="urn:microsoft.com/office/officeart/2016/7/layout/LinearBlockProcessNumbered"/>
    <dgm:cxn modelId="{A12A1601-5961-49A1-96A7-17561A22BC5D}" type="presParOf" srcId="{CD6AFBBF-3908-409D-8483-F33469625E08}" destId="{E4EEB55D-1ACE-4DB2-9016-FF15C1AC5BB2}" srcOrd="2" destOrd="0" presId="urn:microsoft.com/office/officeart/2016/7/layout/LinearBlockProcessNumbered"/>
    <dgm:cxn modelId="{601EAE77-BBA9-4661-8378-817BE5804996}" type="presParOf" srcId="{5716466B-0546-45DE-B466-BFDF3FDEC61B}" destId="{401A5685-113A-435A-9F67-C8639232F6B4}" srcOrd="3" destOrd="0" presId="urn:microsoft.com/office/officeart/2016/7/layout/LinearBlockProcessNumbered"/>
    <dgm:cxn modelId="{982C17F5-B89E-4672-B7A2-19D3FA176425}" type="presParOf" srcId="{5716466B-0546-45DE-B466-BFDF3FDEC61B}" destId="{20D10F90-435F-4618-BD8D-BA5B73D354D0}" srcOrd="4" destOrd="0" presId="urn:microsoft.com/office/officeart/2016/7/layout/LinearBlockProcessNumbered"/>
    <dgm:cxn modelId="{67AE4786-9C72-41AC-B2A7-0ABFF4786788}" type="presParOf" srcId="{20D10F90-435F-4618-BD8D-BA5B73D354D0}" destId="{FB76B3F7-1BB6-4CB3-90F9-542EFBA5D928}" srcOrd="0" destOrd="0" presId="urn:microsoft.com/office/officeart/2016/7/layout/LinearBlockProcessNumbered"/>
    <dgm:cxn modelId="{1D23D328-7F7D-4FD2-A7B8-84399749658B}" type="presParOf" srcId="{20D10F90-435F-4618-BD8D-BA5B73D354D0}" destId="{F03D3668-430F-4CAA-AA68-C809391B6495}" srcOrd="1" destOrd="0" presId="urn:microsoft.com/office/officeart/2016/7/layout/LinearBlockProcessNumbered"/>
    <dgm:cxn modelId="{265F960D-92BA-4E76-A0EB-FB2DA84B6A36}" type="presParOf" srcId="{20D10F90-435F-4618-BD8D-BA5B73D354D0}" destId="{F0C06291-D791-472A-B562-4712F7B85BD9}"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8FCB7D-0882-489C-8AEB-A8293451C772}"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1F55F069-A810-4CEF-AE43-3B93CB36F324}">
      <dgm:prSet custT="1"/>
      <dgm:spPr/>
      <dgm:t>
        <a:bodyPr/>
        <a:lstStyle/>
        <a:p>
          <a:r>
            <a:rPr lang="nl-NL" sz="1600" dirty="0"/>
            <a:t>Wie is Zalm? </a:t>
          </a:r>
        </a:p>
        <a:p>
          <a:r>
            <a:rPr lang="nl-NL" sz="1600" dirty="0"/>
            <a:t>Hij was ten tijde van het artikel de topman van de ABN AMRO</a:t>
          </a:r>
          <a:endParaRPr lang="en-US" sz="1600" dirty="0"/>
        </a:p>
      </dgm:t>
    </dgm:pt>
    <dgm:pt modelId="{6D7ABD5F-970D-4642-9028-D45233E90333}" type="parTrans" cxnId="{9B67E02E-DE65-4324-95D3-92D7E514A69F}">
      <dgm:prSet/>
      <dgm:spPr/>
      <dgm:t>
        <a:bodyPr/>
        <a:lstStyle/>
        <a:p>
          <a:endParaRPr lang="en-US"/>
        </a:p>
      </dgm:t>
    </dgm:pt>
    <dgm:pt modelId="{7900B147-E599-4E8A-915C-46C63F525D74}" type="sibTrans" cxnId="{9B67E02E-DE65-4324-95D3-92D7E514A69F}">
      <dgm:prSet phldrT="1" phldr="0"/>
      <dgm:spPr/>
      <dgm:t>
        <a:bodyPr/>
        <a:lstStyle/>
        <a:p>
          <a:r>
            <a:rPr lang="en-US"/>
            <a:t>1</a:t>
          </a:r>
        </a:p>
      </dgm:t>
    </dgm:pt>
    <dgm:pt modelId="{75B97CA0-F129-4F87-9FFE-C9D42AF56858}">
      <dgm:prSet custT="1"/>
      <dgm:spPr/>
      <dgm:t>
        <a:bodyPr/>
        <a:lstStyle/>
        <a:p>
          <a:r>
            <a:rPr lang="nl-NL" sz="1600" dirty="0"/>
            <a:t>Wie wil hij overtuigen?</a:t>
          </a:r>
          <a:endParaRPr lang="en-US" sz="1600" dirty="0"/>
        </a:p>
      </dgm:t>
    </dgm:pt>
    <dgm:pt modelId="{143DC724-6C5D-4139-99DE-AB84029487A6}" type="parTrans" cxnId="{EBAA9899-C82A-48C3-B1C4-8F890EC7084E}">
      <dgm:prSet/>
      <dgm:spPr/>
      <dgm:t>
        <a:bodyPr/>
        <a:lstStyle/>
        <a:p>
          <a:endParaRPr lang="en-US"/>
        </a:p>
      </dgm:t>
    </dgm:pt>
    <dgm:pt modelId="{2BF5123B-D42F-4EFA-A9B5-BC3619D8CE3E}" type="sibTrans" cxnId="{EBAA9899-C82A-48C3-B1C4-8F890EC7084E}">
      <dgm:prSet phldrT="2" phldr="0"/>
      <dgm:spPr/>
      <dgm:t>
        <a:bodyPr/>
        <a:lstStyle/>
        <a:p>
          <a:r>
            <a:rPr lang="en-US"/>
            <a:t>2</a:t>
          </a:r>
        </a:p>
      </dgm:t>
    </dgm:pt>
    <dgm:pt modelId="{3BDEDC16-931E-4EF3-8695-DACDF9FD7478}">
      <dgm:prSet custT="1"/>
      <dgm:spPr/>
      <dgm:t>
        <a:bodyPr/>
        <a:lstStyle/>
        <a:p>
          <a:r>
            <a:rPr lang="nl-NL" sz="1600" dirty="0"/>
            <a:t>Wie zijn nog meer belangrijk voor de </a:t>
          </a:r>
          <a:r>
            <a:rPr lang="nl-NL" sz="1600" dirty="0" err="1"/>
            <a:t>overtuigingspo</a:t>
          </a:r>
          <a:r>
            <a:rPr lang="nl-NL" sz="1600" dirty="0"/>
            <a:t>-ging?</a:t>
          </a:r>
          <a:endParaRPr lang="en-US" sz="1600" dirty="0"/>
        </a:p>
      </dgm:t>
    </dgm:pt>
    <dgm:pt modelId="{99A9AD1F-AEF8-4B12-A245-C00E928CF192}" type="parTrans" cxnId="{12E20061-62AB-4420-9C1F-D4DBCEAE86D1}">
      <dgm:prSet/>
      <dgm:spPr/>
      <dgm:t>
        <a:bodyPr/>
        <a:lstStyle/>
        <a:p>
          <a:endParaRPr lang="en-US"/>
        </a:p>
      </dgm:t>
    </dgm:pt>
    <dgm:pt modelId="{B75A376E-5400-40E7-8151-201BA4039594}" type="sibTrans" cxnId="{12E20061-62AB-4420-9C1F-D4DBCEAE86D1}">
      <dgm:prSet phldrT="3" phldr="0"/>
      <dgm:spPr/>
      <dgm:t>
        <a:bodyPr/>
        <a:lstStyle/>
        <a:p>
          <a:r>
            <a:rPr lang="en-US"/>
            <a:t>3</a:t>
          </a:r>
        </a:p>
      </dgm:t>
    </dgm:pt>
    <dgm:pt modelId="{69685D88-9E71-48F5-9E9A-49BF23A2FF53}">
      <dgm:prSet custT="1"/>
      <dgm:spPr/>
      <dgm:t>
        <a:bodyPr/>
        <a:lstStyle/>
        <a:p>
          <a:r>
            <a:rPr lang="nl-NL" sz="1600" dirty="0"/>
            <a:t>Waarom (wat zijn Zalms belangen)?</a:t>
          </a:r>
          <a:endParaRPr lang="en-US" sz="1600" dirty="0"/>
        </a:p>
      </dgm:t>
    </dgm:pt>
    <dgm:pt modelId="{6B48FCBE-662E-4BF8-96BE-59ED7CF33ADC}" type="parTrans" cxnId="{FAE04931-7953-4ACC-84B3-EBF7DB8BE7A0}">
      <dgm:prSet/>
      <dgm:spPr/>
      <dgm:t>
        <a:bodyPr/>
        <a:lstStyle/>
        <a:p>
          <a:endParaRPr lang="en-US"/>
        </a:p>
      </dgm:t>
    </dgm:pt>
    <dgm:pt modelId="{BC5C1258-34C9-4277-891E-46CCAE2C830F}" type="sibTrans" cxnId="{FAE04931-7953-4ACC-84B3-EBF7DB8BE7A0}">
      <dgm:prSet phldrT="4" phldr="0"/>
      <dgm:spPr/>
      <dgm:t>
        <a:bodyPr/>
        <a:lstStyle/>
        <a:p>
          <a:r>
            <a:rPr lang="en-US"/>
            <a:t>4</a:t>
          </a:r>
        </a:p>
      </dgm:t>
    </dgm:pt>
    <dgm:pt modelId="{935FE103-C661-4C7E-BDD4-65989A858C05}">
      <dgm:prSet custT="1"/>
      <dgm:spPr/>
      <dgm:t>
        <a:bodyPr/>
        <a:lstStyle/>
        <a:p>
          <a:r>
            <a:rPr lang="nl-NL" sz="1600" dirty="0"/>
            <a:t>Wat is een mogelijke strategie?</a:t>
          </a:r>
          <a:endParaRPr lang="en-US" sz="1200" dirty="0"/>
        </a:p>
      </dgm:t>
    </dgm:pt>
    <dgm:pt modelId="{0026458A-6611-4C47-A7CC-49B1A89D4438}" type="parTrans" cxnId="{056C5C92-2895-4D73-A6F6-1372B6F20359}">
      <dgm:prSet/>
      <dgm:spPr/>
      <dgm:t>
        <a:bodyPr/>
        <a:lstStyle/>
        <a:p>
          <a:endParaRPr lang="en-US"/>
        </a:p>
      </dgm:t>
    </dgm:pt>
    <dgm:pt modelId="{07774B29-8ABE-46F7-8577-165BD2C7CB8F}" type="sibTrans" cxnId="{056C5C92-2895-4D73-A6F6-1372B6F20359}">
      <dgm:prSet phldrT="5" phldr="0"/>
      <dgm:spPr/>
      <dgm:t>
        <a:bodyPr/>
        <a:lstStyle/>
        <a:p>
          <a:r>
            <a:rPr lang="en-US"/>
            <a:t>5</a:t>
          </a:r>
        </a:p>
      </dgm:t>
    </dgm:pt>
    <dgm:pt modelId="{10C3F2B1-3DD3-46B4-B232-ECC523372D0A}">
      <dgm:prSet custT="1"/>
      <dgm:spPr/>
      <dgm:t>
        <a:bodyPr/>
        <a:lstStyle/>
        <a:p>
          <a:r>
            <a:rPr lang="nl-NL" sz="1200" dirty="0"/>
            <a:t>Wat wil hij bereiken?</a:t>
          </a:r>
          <a:endParaRPr lang="en-US" sz="1200" dirty="0"/>
        </a:p>
      </dgm:t>
    </dgm:pt>
    <dgm:pt modelId="{79EA8AA9-8D6A-4FA2-B986-FF9CA86CB4AC}" type="parTrans" cxnId="{39FC418C-A294-4CBB-8997-91CB8E9D039A}">
      <dgm:prSet/>
      <dgm:spPr/>
      <dgm:t>
        <a:bodyPr/>
        <a:lstStyle/>
        <a:p>
          <a:endParaRPr lang="en-US"/>
        </a:p>
      </dgm:t>
    </dgm:pt>
    <dgm:pt modelId="{CE08CEBE-0650-48EC-92D0-BC7E641C2E48}" type="sibTrans" cxnId="{39FC418C-A294-4CBB-8997-91CB8E9D039A}">
      <dgm:prSet/>
      <dgm:spPr/>
      <dgm:t>
        <a:bodyPr/>
        <a:lstStyle/>
        <a:p>
          <a:endParaRPr lang="en-US"/>
        </a:p>
      </dgm:t>
    </dgm:pt>
    <dgm:pt modelId="{6B470FC1-C3CB-41D7-834D-F41C0A2F1641}">
      <dgm:prSet custT="1"/>
      <dgm:spPr/>
      <dgm:t>
        <a:bodyPr/>
        <a:lstStyle/>
        <a:p>
          <a:r>
            <a:rPr lang="nl-NL" sz="1200" dirty="0"/>
            <a:t>Wat wil hij vermijden?</a:t>
          </a:r>
          <a:endParaRPr lang="en-US" sz="1200" dirty="0"/>
        </a:p>
      </dgm:t>
    </dgm:pt>
    <dgm:pt modelId="{9D5291D7-3A6C-48C0-A612-F5947077821E}" type="parTrans" cxnId="{6D586D63-8BB4-4A0F-A35E-CEECB191FD03}">
      <dgm:prSet/>
      <dgm:spPr/>
      <dgm:t>
        <a:bodyPr/>
        <a:lstStyle/>
        <a:p>
          <a:endParaRPr lang="en-US"/>
        </a:p>
      </dgm:t>
    </dgm:pt>
    <dgm:pt modelId="{0DEB00E0-70D4-4214-8F16-C8A3CCC3D4DE}" type="sibTrans" cxnId="{6D586D63-8BB4-4A0F-A35E-CEECB191FD03}">
      <dgm:prSet/>
      <dgm:spPr/>
      <dgm:t>
        <a:bodyPr/>
        <a:lstStyle/>
        <a:p>
          <a:endParaRPr lang="en-US"/>
        </a:p>
      </dgm:t>
    </dgm:pt>
    <dgm:pt modelId="{038FC545-2312-47BD-9FA9-9F0FEC22FC93}" type="pres">
      <dgm:prSet presAssocID="{998FCB7D-0882-489C-8AEB-A8293451C772}" presName="Name0" presStyleCnt="0">
        <dgm:presLayoutVars>
          <dgm:animLvl val="lvl"/>
          <dgm:resizeHandles val="exact"/>
        </dgm:presLayoutVars>
      </dgm:prSet>
      <dgm:spPr/>
    </dgm:pt>
    <dgm:pt modelId="{6C7B3C86-D79E-4E61-B0E3-ED83384C8D98}" type="pres">
      <dgm:prSet presAssocID="{1F55F069-A810-4CEF-AE43-3B93CB36F324}" presName="compositeNode" presStyleCnt="0">
        <dgm:presLayoutVars>
          <dgm:bulletEnabled val="1"/>
        </dgm:presLayoutVars>
      </dgm:prSet>
      <dgm:spPr/>
    </dgm:pt>
    <dgm:pt modelId="{E23D0906-A34E-42CC-B88D-F4B3C259AC43}" type="pres">
      <dgm:prSet presAssocID="{1F55F069-A810-4CEF-AE43-3B93CB36F324}" presName="bgRect" presStyleLbl="bgAccFollowNode1" presStyleIdx="0" presStyleCnt="5"/>
      <dgm:spPr/>
    </dgm:pt>
    <dgm:pt modelId="{DC6BF62E-AA75-4281-8914-371FD50D3734}" type="pres">
      <dgm:prSet presAssocID="{7900B147-E599-4E8A-915C-46C63F525D74}" presName="sibTransNodeCircle" presStyleLbl="alignNode1" presStyleIdx="0" presStyleCnt="10">
        <dgm:presLayoutVars>
          <dgm:chMax val="0"/>
          <dgm:bulletEnabled/>
        </dgm:presLayoutVars>
      </dgm:prSet>
      <dgm:spPr/>
    </dgm:pt>
    <dgm:pt modelId="{4A30ED17-BF45-4DA6-9A2A-727729FB105F}" type="pres">
      <dgm:prSet presAssocID="{1F55F069-A810-4CEF-AE43-3B93CB36F324}" presName="bottomLine" presStyleLbl="alignNode1" presStyleIdx="1" presStyleCnt="10">
        <dgm:presLayoutVars/>
      </dgm:prSet>
      <dgm:spPr/>
    </dgm:pt>
    <dgm:pt modelId="{2F2A0F51-A4E8-4ACA-9F0C-460DAACA913E}" type="pres">
      <dgm:prSet presAssocID="{1F55F069-A810-4CEF-AE43-3B93CB36F324}" presName="nodeText" presStyleLbl="bgAccFollowNode1" presStyleIdx="0" presStyleCnt="5">
        <dgm:presLayoutVars>
          <dgm:bulletEnabled val="1"/>
        </dgm:presLayoutVars>
      </dgm:prSet>
      <dgm:spPr/>
    </dgm:pt>
    <dgm:pt modelId="{60C50BF7-FD88-452E-AB0E-D7F9FFD391B6}" type="pres">
      <dgm:prSet presAssocID="{7900B147-E599-4E8A-915C-46C63F525D74}" presName="sibTrans" presStyleCnt="0"/>
      <dgm:spPr/>
    </dgm:pt>
    <dgm:pt modelId="{580317F6-74BE-4395-8B97-4C51CDF6BC7B}" type="pres">
      <dgm:prSet presAssocID="{75B97CA0-F129-4F87-9FFE-C9D42AF56858}" presName="compositeNode" presStyleCnt="0">
        <dgm:presLayoutVars>
          <dgm:bulletEnabled val="1"/>
        </dgm:presLayoutVars>
      </dgm:prSet>
      <dgm:spPr/>
    </dgm:pt>
    <dgm:pt modelId="{EC84751E-CB05-4627-9385-D3B8F096EEF8}" type="pres">
      <dgm:prSet presAssocID="{75B97CA0-F129-4F87-9FFE-C9D42AF56858}" presName="bgRect" presStyleLbl="bgAccFollowNode1" presStyleIdx="1" presStyleCnt="5"/>
      <dgm:spPr/>
    </dgm:pt>
    <dgm:pt modelId="{6B4ECA2A-0A9D-445C-B8F8-F270EEAAC84B}" type="pres">
      <dgm:prSet presAssocID="{2BF5123B-D42F-4EFA-A9B5-BC3619D8CE3E}" presName="sibTransNodeCircle" presStyleLbl="alignNode1" presStyleIdx="2" presStyleCnt="10">
        <dgm:presLayoutVars>
          <dgm:chMax val="0"/>
          <dgm:bulletEnabled/>
        </dgm:presLayoutVars>
      </dgm:prSet>
      <dgm:spPr/>
    </dgm:pt>
    <dgm:pt modelId="{E9036AAD-86B8-4AFF-A74B-601C97788BF7}" type="pres">
      <dgm:prSet presAssocID="{75B97CA0-F129-4F87-9FFE-C9D42AF56858}" presName="bottomLine" presStyleLbl="alignNode1" presStyleIdx="3" presStyleCnt="10">
        <dgm:presLayoutVars/>
      </dgm:prSet>
      <dgm:spPr/>
    </dgm:pt>
    <dgm:pt modelId="{DEB75B52-5A84-4E5E-B545-3DCB0F3F1994}" type="pres">
      <dgm:prSet presAssocID="{75B97CA0-F129-4F87-9FFE-C9D42AF56858}" presName="nodeText" presStyleLbl="bgAccFollowNode1" presStyleIdx="1" presStyleCnt="5">
        <dgm:presLayoutVars>
          <dgm:bulletEnabled val="1"/>
        </dgm:presLayoutVars>
      </dgm:prSet>
      <dgm:spPr/>
    </dgm:pt>
    <dgm:pt modelId="{90CC9C6D-88CA-4065-B43E-CE00D8A1C15D}" type="pres">
      <dgm:prSet presAssocID="{2BF5123B-D42F-4EFA-A9B5-BC3619D8CE3E}" presName="sibTrans" presStyleCnt="0"/>
      <dgm:spPr/>
    </dgm:pt>
    <dgm:pt modelId="{9CF41EFE-D9C1-4CC4-BFAE-859002DFE27D}" type="pres">
      <dgm:prSet presAssocID="{3BDEDC16-931E-4EF3-8695-DACDF9FD7478}" presName="compositeNode" presStyleCnt="0">
        <dgm:presLayoutVars>
          <dgm:bulletEnabled val="1"/>
        </dgm:presLayoutVars>
      </dgm:prSet>
      <dgm:spPr/>
    </dgm:pt>
    <dgm:pt modelId="{8C68AEFC-A002-419B-BF09-127F9E5BB310}" type="pres">
      <dgm:prSet presAssocID="{3BDEDC16-931E-4EF3-8695-DACDF9FD7478}" presName="bgRect" presStyleLbl="bgAccFollowNode1" presStyleIdx="2" presStyleCnt="5"/>
      <dgm:spPr/>
    </dgm:pt>
    <dgm:pt modelId="{FD631F6E-FF73-4EE7-9843-DD8F507875A1}" type="pres">
      <dgm:prSet presAssocID="{B75A376E-5400-40E7-8151-201BA4039594}" presName="sibTransNodeCircle" presStyleLbl="alignNode1" presStyleIdx="4" presStyleCnt="10">
        <dgm:presLayoutVars>
          <dgm:chMax val="0"/>
          <dgm:bulletEnabled/>
        </dgm:presLayoutVars>
      </dgm:prSet>
      <dgm:spPr/>
    </dgm:pt>
    <dgm:pt modelId="{4E4DD376-A873-4F9F-9049-3E347BF89107}" type="pres">
      <dgm:prSet presAssocID="{3BDEDC16-931E-4EF3-8695-DACDF9FD7478}" presName="bottomLine" presStyleLbl="alignNode1" presStyleIdx="5" presStyleCnt="10">
        <dgm:presLayoutVars/>
      </dgm:prSet>
      <dgm:spPr/>
    </dgm:pt>
    <dgm:pt modelId="{5DD1E835-F167-459C-8F08-481297799A66}" type="pres">
      <dgm:prSet presAssocID="{3BDEDC16-931E-4EF3-8695-DACDF9FD7478}" presName="nodeText" presStyleLbl="bgAccFollowNode1" presStyleIdx="2" presStyleCnt="5">
        <dgm:presLayoutVars>
          <dgm:bulletEnabled val="1"/>
        </dgm:presLayoutVars>
      </dgm:prSet>
      <dgm:spPr/>
    </dgm:pt>
    <dgm:pt modelId="{0407A18A-E8CB-4216-97C4-4307295A31CB}" type="pres">
      <dgm:prSet presAssocID="{B75A376E-5400-40E7-8151-201BA4039594}" presName="sibTrans" presStyleCnt="0"/>
      <dgm:spPr/>
    </dgm:pt>
    <dgm:pt modelId="{91E09D6F-6750-4D0E-B0C5-22F3E5143E2A}" type="pres">
      <dgm:prSet presAssocID="{69685D88-9E71-48F5-9E9A-49BF23A2FF53}" presName="compositeNode" presStyleCnt="0">
        <dgm:presLayoutVars>
          <dgm:bulletEnabled val="1"/>
        </dgm:presLayoutVars>
      </dgm:prSet>
      <dgm:spPr/>
    </dgm:pt>
    <dgm:pt modelId="{642B3DC5-E4EE-4739-8BEF-0CCA3832D419}" type="pres">
      <dgm:prSet presAssocID="{69685D88-9E71-48F5-9E9A-49BF23A2FF53}" presName="bgRect" presStyleLbl="bgAccFollowNode1" presStyleIdx="3" presStyleCnt="5"/>
      <dgm:spPr/>
    </dgm:pt>
    <dgm:pt modelId="{F149AD17-1024-4DAC-AF8F-AB04A0ED9BD8}" type="pres">
      <dgm:prSet presAssocID="{BC5C1258-34C9-4277-891E-46CCAE2C830F}" presName="sibTransNodeCircle" presStyleLbl="alignNode1" presStyleIdx="6" presStyleCnt="10">
        <dgm:presLayoutVars>
          <dgm:chMax val="0"/>
          <dgm:bulletEnabled/>
        </dgm:presLayoutVars>
      </dgm:prSet>
      <dgm:spPr/>
    </dgm:pt>
    <dgm:pt modelId="{A289C5D6-0975-4CCF-AC4E-6F40D5786FCA}" type="pres">
      <dgm:prSet presAssocID="{69685D88-9E71-48F5-9E9A-49BF23A2FF53}" presName="bottomLine" presStyleLbl="alignNode1" presStyleIdx="7" presStyleCnt="10">
        <dgm:presLayoutVars/>
      </dgm:prSet>
      <dgm:spPr/>
    </dgm:pt>
    <dgm:pt modelId="{44EFF0B6-8198-4957-B6AD-149322DA0815}" type="pres">
      <dgm:prSet presAssocID="{69685D88-9E71-48F5-9E9A-49BF23A2FF53}" presName="nodeText" presStyleLbl="bgAccFollowNode1" presStyleIdx="3" presStyleCnt="5">
        <dgm:presLayoutVars>
          <dgm:bulletEnabled val="1"/>
        </dgm:presLayoutVars>
      </dgm:prSet>
      <dgm:spPr/>
    </dgm:pt>
    <dgm:pt modelId="{73612420-CE31-47DC-86B6-964E7D8783CE}" type="pres">
      <dgm:prSet presAssocID="{BC5C1258-34C9-4277-891E-46CCAE2C830F}" presName="sibTrans" presStyleCnt="0"/>
      <dgm:spPr/>
    </dgm:pt>
    <dgm:pt modelId="{AE087D5A-749E-4D94-9BAB-597B7FA5D297}" type="pres">
      <dgm:prSet presAssocID="{935FE103-C661-4C7E-BDD4-65989A858C05}" presName="compositeNode" presStyleCnt="0">
        <dgm:presLayoutVars>
          <dgm:bulletEnabled val="1"/>
        </dgm:presLayoutVars>
      </dgm:prSet>
      <dgm:spPr/>
    </dgm:pt>
    <dgm:pt modelId="{35CE0DC9-3D7E-48E6-B6D6-4CC03677B4CB}" type="pres">
      <dgm:prSet presAssocID="{935FE103-C661-4C7E-BDD4-65989A858C05}" presName="bgRect" presStyleLbl="bgAccFollowNode1" presStyleIdx="4" presStyleCnt="5"/>
      <dgm:spPr/>
    </dgm:pt>
    <dgm:pt modelId="{622228ED-F90F-45C2-A4C8-07ED2BC2AA03}" type="pres">
      <dgm:prSet presAssocID="{07774B29-8ABE-46F7-8577-165BD2C7CB8F}" presName="sibTransNodeCircle" presStyleLbl="alignNode1" presStyleIdx="8" presStyleCnt="10">
        <dgm:presLayoutVars>
          <dgm:chMax val="0"/>
          <dgm:bulletEnabled/>
        </dgm:presLayoutVars>
      </dgm:prSet>
      <dgm:spPr/>
    </dgm:pt>
    <dgm:pt modelId="{0A246D17-9BD1-4539-8328-0553F369F8C4}" type="pres">
      <dgm:prSet presAssocID="{935FE103-C661-4C7E-BDD4-65989A858C05}" presName="bottomLine" presStyleLbl="alignNode1" presStyleIdx="9" presStyleCnt="10">
        <dgm:presLayoutVars/>
      </dgm:prSet>
      <dgm:spPr/>
    </dgm:pt>
    <dgm:pt modelId="{E1C6691C-8176-4143-B197-3998DBA3BA42}" type="pres">
      <dgm:prSet presAssocID="{935FE103-C661-4C7E-BDD4-65989A858C05}" presName="nodeText" presStyleLbl="bgAccFollowNode1" presStyleIdx="4" presStyleCnt="5">
        <dgm:presLayoutVars>
          <dgm:bulletEnabled val="1"/>
        </dgm:presLayoutVars>
      </dgm:prSet>
      <dgm:spPr/>
    </dgm:pt>
  </dgm:ptLst>
  <dgm:cxnLst>
    <dgm:cxn modelId="{C1935A05-B6F0-4581-9EAF-A086AFCD3047}" type="presOf" srcId="{2BF5123B-D42F-4EFA-A9B5-BC3619D8CE3E}" destId="{6B4ECA2A-0A9D-445C-B8F8-F270EEAAC84B}" srcOrd="0" destOrd="0" presId="urn:microsoft.com/office/officeart/2016/7/layout/BasicLinearProcessNumbered"/>
    <dgm:cxn modelId="{78F8EA19-BEAC-4A26-A024-9F4B2CB16D76}" type="presOf" srcId="{935FE103-C661-4C7E-BDD4-65989A858C05}" destId="{E1C6691C-8176-4143-B197-3998DBA3BA42}" srcOrd="1" destOrd="0" presId="urn:microsoft.com/office/officeart/2016/7/layout/BasicLinearProcessNumbered"/>
    <dgm:cxn modelId="{9933641F-C8FF-4195-AA73-4DC1C1430F8B}" type="presOf" srcId="{75B97CA0-F129-4F87-9FFE-C9D42AF56858}" destId="{EC84751E-CB05-4627-9385-D3B8F096EEF8}" srcOrd="0" destOrd="0" presId="urn:microsoft.com/office/officeart/2016/7/layout/BasicLinearProcessNumbered"/>
    <dgm:cxn modelId="{C28BD42D-AF15-48C2-9917-913DC8405BC0}" type="presOf" srcId="{7900B147-E599-4E8A-915C-46C63F525D74}" destId="{DC6BF62E-AA75-4281-8914-371FD50D3734}" srcOrd="0" destOrd="0" presId="urn:microsoft.com/office/officeart/2016/7/layout/BasicLinearProcessNumbered"/>
    <dgm:cxn modelId="{9B67E02E-DE65-4324-95D3-92D7E514A69F}" srcId="{998FCB7D-0882-489C-8AEB-A8293451C772}" destId="{1F55F069-A810-4CEF-AE43-3B93CB36F324}" srcOrd="0" destOrd="0" parTransId="{6D7ABD5F-970D-4642-9028-D45233E90333}" sibTransId="{7900B147-E599-4E8A-915C-46C63F525D74}"/>
    <dgm:cxn modelId="{FAE04931-7953-4ACC-84B3-EBF7DB8BE7A0}" srcId="{998FCB7D-0882-489C-8AEB-A8293451C772}" destId="{69685D88-9E71-48F5-9E9A-49BF23A2FF53}" srcOrd="3" destOrd="0" parTransId="{6B48FCBE-662E-4BF8-96BE-59ED7CF33ADC}" sibTransId="{BC5C1258-34C9-4277-891E-46CCAE2C830F}"/>
    <dgm:cxn modelId="{BC36F85D-411D-492F-B620-D9D33310D741}" type="presOf" srcId="{BC5C1258-34C9-4277-891E-46CCAE2C830F}" destId="{F149AD17-1024-4DAC-AF8F-AB04A0ED9BD8}" srcOrd="0" destOrd="0" presId="urn:microsoft.com/office/officeart/2016/7/layout/BasicLinearProcessNumbered"/>
    <dgm:cxn modelId="{12E20061-62AB-4420-9C1F-D4DBCEAE86D1}" srcId="{998FCB7D-0882-489C-8AEB-A8293451C772}" destId="{3BDEDC16-931E-4EF3-8695-DACDF9FD7478}" srcOrd="2" destOrd="0" parTransId="{99A9AD1F-AEF8-4B12-A245-C00E928CF192}" sibTransId="{B75A376E-5400-40E7-8151-201BA4039594}"/>
    <dgm:cxn modelId="{DA108161-8280-4B40-9E15-D356536E2E7D}" type="presOf" srcId="{1F55F069-A810-4CEF-AE43-3B93CB36F324}" destId="{E23D0906-A34E-42CC-B88D-F4B3C259AC43}" srcOrd="0" destOrd="0" presId="urn:microsoft.com/office/officeart/2016/7/layout/BasicLinearProcessNumbered"/>
    <dgm:cxn modelId="{6D586D63-8BB4-4A0F-A35E-CEECB191FD03}" srcId="{935FE103-C661-4C7E-BDD4-65989A858C05}" destId="{6B470FC1-C3CB-41D7-834D-F41C0A2F1641}" srcOrd="1" destOrd="0" parTransId="{9D5291D7-3A6C-48C0-A612-F5947077821E}" sibTransId="{0DEB00E0-70D4-4214-8F16-C8A3CCC3D4DE}"/>
    <dgm:cxn modelId="{4219567B-E6F7-4900-BAE0-FEF5CD22B79A}" type="presOf" srcId="{935FE103-C661-4C7E-BDD4-65989A858C05}" destId="{35CE0DC9-3D7E-48E6-B6D6-4CC03677B4CB}" srcOrd="0" destOrd="0" presId="urn:microsoft.com/office/officeart/2016/7/layout/BasicLinearProcessNumbered"/>
    <dgm:cxn modelId="{FB44187C-D1A8-45A6-9953-3E83506EB5FF}" type="presOf" srcId="{69685D88-9E71-48F5-9E9A-49BF23A2FF53}" destId="{642B3DC5-E4EE-4739-8BEF-0CCA3832D419}" srcOrd="0" destOrd="0" presId="urn:microsoft.com/office/officeart/2016/7/layout/BasicLinearProcessNumbered"/>
    <dgm:cxn modelId="{DDF66E83-3931-4CA6-8785-993D8FBF7A91}" type="presOf" srcId="{10C3F2B1-3DD3-46B4-B232-ECC523372D0A}" destId="{E1C6691C-8176-4143-B197-3998DBA3BA42}" srcOrd="0" destOrd="1" presId="urn:microsoft.com/office/officeart/2016/7/layout/BasicLinearProcessNumbered"/>
    <dgm:cxn modelId="{7498EE87-C58C-421F-A7B0-261370FA2B2B}" type="presOf" srcId="{3BDEDC16-931E-4EF3-8695-DACDF9FD7478}" destId="{8C68AEFC-A002-419B-BF09-127F9E5BB310}" srcOrd="0" destOrd="0" presId="urn:microsoft.com/office/officeart/2016/7/layout/BasicLinearProcessNumbered"/>
    <dgm:cxn modelId="{39FC418C-A294-4CBB-8997-91CB8E9D039A}" srcId="{935FE103-C661-4C7E-BDD4-65989A858C05}" destId="{10C3F2B1-3DD3-46B4-B232-ECC523372D0A}" srcOrd="0" destOrd="0" parTransId="{79EA8AA9-8D6A-4FA2-B986-FF9CA86CB4AC}" sibTransId="{CE08CEBE-0650-48EC-92D0-BC7E641C2E48}"/>
    <dgm:cxn modelId="{4E67F78F-933B-4090-8B1C-F35CFE5B97CE}" type="presOf" srcId="{6B470FC1-C3CB-41D7-834D-F41C0A2F1641}" destId="{E1C6691C-8176-4143-B197-3998DBA3BA42}" srcOrd="0" destOrd="2" presId="urn:microsoft.com/office/officeart/2016/7/layout/BasicLinearProcessNumbered"/>
    <dgm:cxn modelId="{056C5C92-2895-4D73-A6F6-1372B6F20359}" srcId="{998FCB7D-0882-489C-8AEB-A8293451C772}" destId="{935FE103-C661-4C7E-BDD4-65989A858C05}" srcOrd="4" destOrd="0" parTransId="{0026458A-6611-4C47-A7CC-49B1A89D4438}" sibTransId="{07774B29-8ABE-46F7-8577-165BD2C7CB8F}"/>
    <dgm:cxn modelId="{EBAA9899-C82A-48C3-B1C4-8F890EC7084E}" srcId="{998FCB7D-0882-489C-8AEB-A8293451C772}" destId="{75B97CA0-F129-4F87-9FFE-C9D42AF56858}" srcOrd="1" destOrd="0" parTransId="{143DC724-6C5D-4139-99DE-AB84029487A6}" sibTransId="{2BF5123B-D42F-4EFA-A9B5-BC3619D8CE3E}"/>
    <dgm:cxn modelId="{5A942AA9-390E-4CF4-8D97-0B5798646E21}" type="presOf" srcId="{07774B29-8ABE-46F7-8577-165BD2C7CB8F}" destId="{622228ED-F90F-45C2-A4C8-07ED2BC2AA03}" srcOrd="0" destOrd="0" presId="urn:microsoft.com/office/officeart/2016/7/layout/BasicLinearProcessNumbered"/>
    <dgm:cxn modelId="{549F32BC-6818-4657-9DE7-BE56EB2348BC}" type="presOf" srcId="{998FCB7D-0882-489C-8AEB-A8293451C772}" destId="{038FC545-2312-47BD-9FA9-9F0FEC22FC93}" srcOrd="0" destOrd="0" presId="urn:microsoft.com/office/officeart/2016/7/layout/BasicLinearProcessNumbered"/>
    <dgm:cxn modelId="{90C889C3-55AF-4467-B226-6C64387C557C}" type="presOf" srcId="{B75A376E-5400-40E7-8151-201BA4039594}" destId="{FD631F6E-FF73-4EE7-9843-DD8F507875A1}" srcOrd="0" destOrd="0" presId="urn:microsoft.com/office/officeart/2016/7/layout/BasicLinearProcessNumbered"/>
    <dgm:cxn modelId="{560953CA-7812-4AA6-9783-5B2661371B30}" type="presOf" srcId="{3BDEDC16-931E-4EF3-8695-DACDF9FD7478}" destId="{5DD1E835-F167-459C-8F08-481297799A66}" srcOrd="1" destOrd="0" presId="urn:microsoft.com/office/officeart/2016/7/layout/BasicLinearProcessNumbered"/>
    <dgm:cxn modelId="{759DA8DD-8537-40CB-9EF2-03A2D715DC9E}" type="presOf" srcId="{69685D88-9E71-48F5-9E9A-49BF23A2FF53}" destId="{44EFF0B6-8198-4957-B6AD-149322DA0815}" srcOrd="1" destOrd="0" presId="urn:microsoft.com/office/officeart/2016/7/layout/BasicLinearProcessNumbered"/>
    <dgm:cxn modelId="{588B5AE4-CC32-42A4-9FC5-D3B003D7A1AF}" type="presOf" srcId="{75B97CA0-F129-4F87-9FFE-C9D42AF56858}" destId="{DEB75B52-5A84-4E5E-B545-3DCB0F3F1994}" srcOrd="1" destOrd="0" presId="urn:microsoft.com/office/officeart/2016/7/layout/BasicLinearProcessNumbered"/>
    <dgm:cxn modelId="{12E49EF8-08F5-4379-8F3F-97C66B46A258}" type="presOf" srcId="{1F55F069-A810-4CEF-AE43-3B93CB36F324}" destId="{2F2A0F51-A4E8-4ACA-9F0C-460DAACA913E}" srcOrd="1" destOrd="0" presId="urn:microsoft.com/office/officeart/2016/7/layout/BasicLinearProcessNumbered"/>
    <dgm:cxn modelId="{ACDBC8BA-A704-4106-931B-60D2CE86CE73}" type="presParOf" srcId="{038FC545-2312-47BD-9FA9-9F0FEC22FC93}" destId="{6C7B3C86-D79E-4E61-B0E3-ED83384C8D98}" srcOrd="0" destOrd="0" presId="urn:microsoft.com/office/officeart/2016/7/layout/BasicLinearProcessNumbered"/>
    <dgm:cxn modelId="{345FA524-834D-4DE4-BFBD-8F86DD06B912}" type="presParOf" srcId="{6C7B3C86-D79E-4E61-B0E3-ED83384C8D98}" destId="{E23D0906-A34E-42CC-B88D-F4B3C259AC43}" srcOrd="0" destOrd="0" presId="urn:microsoft.com/office/officeart/2016/7/layout/BasicLinearProcessNumbered"/>
    <dgm:cxn modelId="{59976D4A-9565-4242-A600-DEA3279E85E4}" type="presParOf" srcId="{6C7B3C86-D79E-4E61-B0E3-ED83384C8D98}" destId="{DC6BF62E-AA75-4281-8914-371FD50D3734}" srcOrd="1" destOrd="0" presId="urn:microsoft.com/office/officeart/2016/7/layout/BasicLinearProcessNumbered"/>
    <dgm:cxn modelId="{5501B23B-929F-48C2-9AEB-845EAB736AEB}" type="presParOf" srcId="{6C7B3C86-D79E-4E61-B0E3-ED83384C8D98}" destId="{4A30ED17-BF45-4DA6-9A2A-727729FB105F}" srcOrd="2" destOrd="0" presId="urn:microsoft.com/office/officeart/2016/7/layout/BasicLinearProcessNumbered"/>
    <dgm:cxn modelId="{E6B955D0-027E-4A58-B4BA-0CA4EBF21B7F}" type="presParOf" srcId="{6C7B3C86-D79E-4E61-B0E3-ED83384C8D98}" destId="{2F2A0F51-A4E8-4ACA-9F0C-460DAACA913E}" srcOrd="3" destOrd="0" presId="urn:microsoft.com/office/officeart/2016/7/layout/BasicLinearProcessNumbered"/>
    <dgm:cxn modelId="{2FB9448C-99BF-4736-8789-7FE6D5C96014}" type="presParOf" srcId="{038FC545-2312-47BD-9FA9-9F0FEC22FC93}" destId="{60C50BF7-FD88-452E-AB0E-D7F9FFD391B6}" srcOrd="1" destOrd="0" presId="urn:microsoft.com/office/officeart/2016/7/layout/BasicLinearProcessNumbered"/>
    <dgm:cxn modelId="{9D42C91A-A6F6-498F-AA0A-5C90AA785222}" type="presParOf" srcId="{038FC545-2312-47BD-9FA9-9F0FEC22FC93}" destId="{580317F6-74BE-4395-8B97-4C51CDF6BC7B}" srcOrd="2" destOrd="0" presId="urn:microsoft.com/office/officeart/2016/7/layout/BasicLinearProcessNumbered"/>
    <dgm:cxn modelId="{87148AEB-4203-4ECC-A203-BA1924B621CD}" type="presParOf" srcId="{580317F6-74BE-4395-8B97-4C51CDF6BC7B}" destId="{EC84751E-CB05-4627-9385-D3B8F096EEF8}" srcOrd="0" destOrd="0" presId="urn:microsoft.com/office/officeart/2016/7/layout/BasicLinearProcessNumbered"/>
    <dgm:cxn modelId="{7705426D-7AD3-4D39-8E1E-714E98BE216F}" type="presParOf" srcId="{580317F6-74BE-4395-8B97-4C51CDF6BC7B}" destId="{6B4ECA2A-0A9D-445C-B8F8-F270EEAAC84B}" srcOrd="1" destOrd="0" presId="urn:microsoft.com/office/officeart/2016/7/layout/BasicLinearProcessNumbered"/>
    <dgm:cxn modelId="{E8EFE3C5-3066-40EA-ADE2-B8FF7BB2CF1F}" type="presParOf" srcId="{580317F6-74BE-4395-8B97-4C51CDF6BC7B}" destId="{E9036AAD-86B8-4AFF-A74B-601C97788BF7}" srcOrd="2" destOrd="0" presId="urn:microsoft.com/office/officeart/2016/7/layout/BasicLinearProcessNumbered"/>
    <dgm:cxn modelId="{6BF2EA2B-7449-4B6F-B28E-785E4D9F4802}" type="presParOf" srcId="{580317F6-74BE-4395-8B97-4C51CDF6BC7B}" destId="{DEB75B52-5A84-4E5E-B545-3DCB0F3F1994}" srcOrd="3" destOrd="0" presId="urn:microsoft.com/office/officeart/2016/7/layout/BasicLinearProcessNumbered"/>
    <dgm:cxn modelId="{2D384A18-034D-4063-BC44-5EF6BC00C896}" type="presParOf" srcId="{038FC545-2312-47BD-9FA9-9F0FEC22FC93}" destId="{90CC9C6D-88CA-4065-B43E-CE00D8A1C15D}" srcOrd="3" destOrd="0" presId="urn:microsoft.com/office/officeart/2016/7/layout/BasicLinearProcessNumbered"/>
    <dgm:cxn modelId="{CA759A37-A4CA-4193-9F30-7EE60F234943}" type="presParOf" srcId="{038FC545-2312-47BD-9FA9-9F0FEC22FC93}" destId="{9CF41EFE-D9C1-4CC4-BFAE-859002DFE27D}" srcOrd="4" destOrd="0" presId="urn:microsoft.com/office/officeart/2016/7/layout/BasicLinearProcessNumbered"/>
    <dgm:cxn modelId="{F0341535-6AAB-413E-AB04-FE78FCBCFF34}" type="presParOf" srcId="{9CF41EFE-D9C1-4CC4-BFAE-859002DFE27D}" destId="{8C68AEFC-A002-419B-BF09-127F9E5BB310}" srcOrd="0" destOrd="0" presId="urn:microsoft.com/office/officeart/2016/7/layout/BasicLinearProcessNumbered"/>
    <dgm:cxn modelId="{852F796A-B078-46FE-A37C-77B75D4B7C3A}" type="presParOf" srcId="{9CF41EFE-D9C1-4CC4-BFAE-859002DFE27D}" destId="{FD631F6E-FF73-4EE7-9843-DD8F507875A1}" srcOrd="1" destOrd="0" presId="urn:microsoft.com/office/officeart/2016/7/layout/BasicLinearProcessNumbered"/>
    <dgm:cxn modelId="{5104ACB2-872E-47A4-B6A8-FDA9F9216C59}" type="presParOf" srcId="{9CF41EFE-D9C1-4CC4-BFAE-859002DFE27D}" destId="{4E4DD376-A873-4F9F-9049-3E347BF89107}" srcOrd="2" destOrd="0" presId="urn:microsoft.com/office/officeart/2016/7/layout/BasicLinearProcessNumbered"/>
    <dgm:cxn modelId="{998D3960-E908-4132-AD43-25D3C94FE594}" type="presParOf" srcId="{9CF41EFE-D9C1-4CC4-BFAE-859002DFE27D}" destId="{5DD1E835-F167-459C-8F08-481297799A66}" srcOrd="3" destOrd="0" presId="urn:microsoft.com/office/officeart/2016/7/layout/BasicLinearProcessNumbered"/>
    <dgm:cxn modelId="{80F09068-1CA3-4329-927B-22A3ABE3EABC}" type="presParOf" srcId="{038FC545-2312-47BD-9FA9-9F0FEC22FC93}" destId="{0407A18A-E8CB-4216-97C4-4307295A31CB}" srcOrd="5" destOrd="0" presId="urn:microsoft.com/office/officeart/2016/7/layout/BasicLinearProcessNumbered"/>
    <dgm:cxn modelId="{B890E663-CC03-4576-ADEB-42E0D580C6F8}" type="presParOf" srcId="{038FC545-2312-47BD-9FA9-9F0FEC22FC93}" destId="{91E09D6F-6750-4D0E-B0C5-22F3E5143E2A}" srcOrd="6" destOrd="0" presId="urn:microsoft.com/office/officeart/2016/7/layout/BasicLinearProcessNumbered"/>
    <dgm:cxn modelId="{A23E9242-8015-456F-8A52-36DB6873F575}" type="presParOf" srcId="{91E09D6F-6750-4D0E-B0C5-22F3E5143E2A}" destId="{642B3DC5-E4EE-4739-8BEF-0CCA3832D419}" srcOrd="0" destOrd="0" presId="urn:microsoft.com/office/officeart/2016/7/layout/BasicLinearProcessNumbered"/>
    <dgm:cxn modelId="{2ABA03AD-B18D-423E-A8B9-87A9BEC015FD}" type="presParOf" srcId="{91E09D6F-6750-4D0E-B0C5-22F3E5143E2A}" destId="{F149AD17-1024-4DAC-AF8F-AB04A0ED9BD8}" srcOrd="1" destOrd="0" presId="urn:microsoft.com/office/officeart/2016/7/layout/BasicLinearProcessNumbered"/>
    <dgm:cxn modelId="{EE16B83D-427D-4871-9AB4-517B3E6BEE87}" type="presParOf" srcId="{91E09D6F-6750-4D0E-B0C5-22F3E5143E2A}" destId="{A289C5D6-0975-4CCF-AC4E-6F40D5786FCA}" srcOrd="2" destOrd="0" presId="urn:microsoft.com/office/officeart/2016/7/layout/BasicLinearProcessNumbered"/>
    <dgm:cxn modelId="{62AF69FF-6391-4B09-B340-21D03F4EFC1D}" type="presParOf" srcId="{91E09D6F-6750-4D0E-B0C5-22F3E5143E2A}" destId="{44EFF0B6-8198-4957-B6AD-149322DA0815}" srcOrd="3" destOrd="0" presId="urn:microsoft.com/office/officeart/2016/7/layout/BasicLinearProcessNumbered"/>
    <dgm:cxn modelId="{82BB70E5-1D13-4A35-8A29-55FA2D99A2D3}" type="presParOf" srcId="{038FC545-2312-47BD-9FA9-9F0FEC22FC93}" destId="{73612420-CE31-47DC-86B6-964E7D8783CE}" srcOrd="7" destOrd="0" presId="urn:microsoft.com/office/officeart/2016/7/layout/BasicLinearProcessNumbered"/>
    <dgm:cxn modelId="{1470F424-8EB8-48AD-860C-1FA4CDB5D16B}" type="presParOf" srcId="{038FC545-2312-47BD-9FA9-9F0FEC22FC93}" destId="{AE087D5A-749E-4D94-9BAB-597B7FA5D297}" srcOrd="8" destOrd="0" presId="urn:microsoft.com/office/officeart/2016/7/layout/BasicLinearProcessNumbered"/>
    <dgm:cxn modelId="{39F04B4C-DD07-4078-B007-50CEF5B3B156}" type="presParOf" srcId="{AE087D5A-749E-4D94-9BAB-597B7FA5D297}" destId="{35CE0DC9-3D7E-48E6-B6D6-4CC03677B4CB}" srcOrd="0" destOrd="0" presId="urn:microsoft.com/office/officeart/2016/7/layout/BasicLinearProcessNumbered"/>
    <dgm:cxn modelId="{64E1216B-423C-407B-A109-B12AD7AD52A3}" type="presParOf" srcId="{AE087D5A-749E-4D94-9BAB-597B7FA5D297}" destId="{622228ED-F90F-45C2-A4C8-07ED2BC2AA03}" srcOrd="1" destOrd="0" presId="urn:microsoft.com/office/officeart/2016/7/layout/BasicLinearProcessNumbered"/>
    <dgm:cxn modelId="{84AA7C4A-01BB-4DE8-9E48-927BFFC87BD0}" type="presParOf" srcId="{AE087D5A-749E-4D94-9BAB-597B7FA5D297}" destId="{0A246D17-9BD1-4539-8328-0553F369F8C4}" srcOrd="2" destOrd="0" presId="urn:microsoft.com/office/officeart/2016/7/layout/BasicLinearProcessNumbered"/>
    <dgm:cxn modelId="{BA95CFBE-1BB6-4E5E-9221-C8E62867E07F}" type="presParOf" srcId="{AE087D5A-749E-4D94-9BAB-597B7FA5D297}" destId="{E1C6691C-8176-4143-B197-3998DBA3BA42}"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E959E4-6A13-4B6C-A207-87FD39A8E391}" type="doc">
      <dgm:prSet loTypeId="urn:microsoft.com/office/officeart/2016/7/layout/ChevronBlockProcess" loCatId="process" qsTypeId="urn:microsoft.com/office/officeart/2005/8/quickstyle/simple2" qsCatId="simple" csTypeId="urn:microsoft.com/office/officeart/2005/8/colors/colorful1" csCatId="colorful" phldr="1"/>
      <dgm:spPr/>
      <dgm:t>
        <a:bodyPr/>
        <a:lstStyle/>
        <a:p>
          <a:endParaRPr lang="en-US"/>
        </a:p>
      </dgm:t>
    </dgm:pt>
    <dgm:pt modelId="{CF25295D-1AAC-4EF6-A53A-6B724B8123E3}">
      <dgm:prSet/>
      <dgm:spPr/>
      <dgm:t>
        <a:bodyPr/>
        <a:lstStyle/>
        <a:p>
          <a:r>
            <a:rPr lang="nl-NL" b="1"/>
            <a:t>Wie wil hij overtuigen?</a:t>
          </a:r>
          <a:endParaRPr lang="en-US"/>
        </a:p>
      </dgm:t>
    </dgm:pt>
    <dgm:pt modelId="{014AA6A2-F832-46DB-9DDB-BF256FF39A0E}" type="parTrans" cxnId="{81A5B94E-87A8-4434-BC06-8C973BEEAAFA}">
      <dgm:prSet/>
      <dgm:spPr/>
      <dgm:t>
        <a:bodyPr/>
        <a:lstStyle/>
        <a:p>
          <a:endParaRPr lang="en-US"/>
        </a:p>
      </dgm:t>
    </dgm:pt>
    <dgm:pt modelId="{7F7D00B8-FE0B-45C0-BA1A-BEFEB2CE6E0B}" type="sibTrans" cxnId="{81A5B94E-87A8-4434-BC06-8C973BEEAAFA}">
      <dgm:prSet/>
      <dgm:spPr/>
      <dgm:t>
        <a:bodyPr/>
        <a:lstStyle/>
        <a:p>
          <a:endParaRPr lang="en-US"/>
        </a:p>
      </dgm:t>
    </dgm:pt>
    <dgm:pt modelId="{96870DEE-20BE-444A-9E48-BF6680FC4812}">
      <dgm:prSet/>
      <dgm:spPr/>
      <dgm:t>
        <a:bodyPr/>
        <a:lstStyle/>
        <a:p>
          <a:r>
            <a:rPr lang="nl-NL" b="1" dirty="0"/>
            <a:t>Wie zijn nog meer belangrijk? </a:t>
          </a:r>
          <a:endParaRPr lang="en-US" dirty="0"/>
        </a:p>
      </dgm:t>
    </dgm:pt>
    <dgm:pt modelId="{100AD7BB-EAC3-4170-8236-146042B5F776}" type="parTrans" cxnId="{EABFC4F1-B03D-40B7-B07B-F956E10AD6C9}">
      <dgm:prSet/>
      <dgm:spPr/>
      <dgm:t>
        <a:bodyPr/>
        <a:lstStyle/>
        <a:p>
          <a:endParaRPr lang="en-US"/>
        </a:p>
      </dgm:t>
    </dgm:pt>
    <dgm:pt modelId="{FC92C8E7-0DD1-48C2-81CF-4274A1001080}" type="sibTrans" cxnId="{EABFC4F1-B03D-40B7-B07B-F956E10AD6C9}">
      <dgm:prSet/>
      <dgm:spPr/>
      <dgm:t>
        <a:bodyPr/>
        <a:lstStyle/>
        <a:p>
          <a:endParaRPr lang="en-US"/>
        </a:p>
      </dgm:t>
    </dgm:pt>
    <dgm:pt modelId="{E509D2DE-A906-47DE-8C7B-E496F4F1C235}">
      <dgm:prSet/>
      <dgm:spPr/>
      <dgm:t>
        <a:bodyPr/>
        <a:lstStyle/>
        <a:p>
          <a:r>
            <a:rPr lang="nl-NL" b="1"/>
            <a:t>Wat zijn Zalms belangen? </a:t>
          </a:r>
          <a:endParaRPr lang="en-US"/>
        </a:p>
      </dgm:t>
    </dgm:pt>
    <dgm:pt modelId="{F9F4B46B-F539-49A5-825C-96656F4F982E}" type="parTrans" cxnId="{F133ED63-9DE3-4566-A00F-822D500B1FEC}">
      <dgm:prSet/>
      <dgm:spPr/>
      <dgm:t>
        <a:bodyPr/>
        <a:lstStyle/>
        <a:p>
          <a:endParaRPr lang="en-US"/>
        </a:p>
      </dgm:t>
    </dgm:pt>
    <dgm:pt modelId="{A3A20D5A-E248-45C3-8C4F-6C83A55B6909}" type="sibTrans" cxnId="{F133ED63-9DE3-4566-A00F-822D500B1FEC}">
      <dgm:prSet/>
      <dgm:spPr/>
      <dgm:t>
        <a:bodyPr/>
        <a:lstStyle/>
        <a:p>
          <a:endParaRPr lang="en-US"/>
        </a:p>
      </dgm:t>
    </dgm:pt>
    <dgm:pt modelId="{B8A0A001-2192-4EFF-B2D4-FF183983A236}">
      <dgm:prSet/>
      <dgm:spPr/>
      <dgm:t>
        <a:bodyPr/>
        <a:lstStyle/>
        <a:p>
          <a:r>
            <a:rPr lang="nl-NL" b="1"/>
            <a:t>Strategie</a:t>
          </a:r>
          <a:endParaRPr lang="en-US" b="1"/>
        </a:p>
      </dgm:t>
    </dgm:pt>
    <dgm:pt modelId="{E3868B00-3D3F-4EC6-97F0-FDE53D1A3D22}" type="parTrans" cxnId="{B288A42F-FC6D-4866-977A-94103FE65E2A}">
      <dgm:prSet/>
      <dgm:spPr/>
      <dgm:t>
        <a:bodyPr/>
        <a:lstStyle/>
        <a:p>
          <a:endParaRPr lang="en-US"/>
        </a:p>
      </dgm:t>
    </dgm:pt>
    <dgm:pt modelId="{4E272426-CBA6-4927-8DDB-E8A62F3E322A}" type="sibTrans" cxnId="{B288A42F-FC6D-4866-977A-94103FE65E2A}">
      <dgm:prSet/>
      <dgm:spPr/>
      <dgm:t>
        <a:bodyPr/>
        <a:lstStyle/>
        <a:p>
          <a:endParaRPr lang="en-US"/>
        </a:p>
      </dgm:t>
    </dgm:pt>
    <dgm:pt modelId="{698B5004-1F51-4EAC-918C-A26902E8DBA4}">
      <dgm:prSet custT="1"/>
      <dgm:spPr/>
      <dgm:t>
        <a:bodyPr/>
        <a:lstStyle/>
        <a:p>
          <a:r>
            <a:rPr lang="nl-NL" sz="1400" b="1" dirty="0"/>
            <a:t>Wat wil hij bereiken?</a:t>
          </a:r>
          <a:endParaRPr lang="en-US" sz="1400" b="1" dirty="0"/>
        </a:p>
      </dgm:t>
    </dgm:pt>
    <dgm:pt modelId="{783E2126-4CF1-4051-8739-314E88B435B1}" type="parTrans" cxnId="{6C712FE3-9EBF-439A-A1EC-4DA97ED7F46B}">
      <dgm:prSet/>
      <dgm:spPr/>
      <dgm:t>
        <a:bodyPr/>
        <a:lstStyle/>
        <a:p>
          <a:endParaRPr lang="en-US"/>
        </a:p>
      </dgm:t>
    </dgm:pt>
    <dgm:pt modelId="{ABD13A55-AEEC-43DD-8038-C8250B6AF78C}" type="sibTrans" cxnId="{6C712FE3-9EBF-439A-A1EC-4DA97ED7F46B}">
      <dgm:prSet/>
      <dgm:spPr/>
      <dgm:t>
        <a:bodyPr/>
        <a:lstStyle/>
        <a:p>
          <a:endParaRPr lang="en-US"/>
        </a:p>
      </dgm:t>
    </dgm:pt>
    <dgm:pt modelId="{B8730EA6-A2E6-4754-8902-498159359F49}">
      <dgm:prSet custT="1"/>
      <dgm:spPr/>
      <dgm:t>
        <a:bodyPr/>
        <a:lstStyle/>
        <a:p>
          <a:r>
            <a:rPr lang="nl-NL" sz="1400" i="1" dirty="0"/>
            <a:t>Klanten winnen en aandeelhouders tevreden houden door successen te benadrukken</a:t>
          </a:r>
          <a:endParaRPr lang="en-US" sz="1400" dirty="0"/>
        </a:p>
      </dgm:t>
    </dgm:pt>
    <dgm:pt modelId="{03B87CE3-2B73-459B-9098-3E06010832D5}" type="parTrans" cxnId="{D3CDB471-9095-498B-9C5B-3FA217BDC487}">
      <dgm:prSet/>
      <dgm:spPr/>
      <dgm:t>
        <a:bodyPr/>
        <a:lstStyle/>
        <a:p>
          <a:endParaRPr lang="en-US"/>
        </a:p>
      </dgm:t>
    </dgm:pt>
    <dgm:pt modelId="{DFB00BD8-3FAA-4203-828F-C50745730631}" type="sibTrans" cxnId="{D3CDB471-9095-498B-9C5B-3FA217BDC487}">
      <dgm:prSet/>
      <dgm:spPr/>
      <dgm:t>
        <a:bodyPr/>
        <a:lstStyle/>
        <a:p>
          <a:endParaRPr lang="en-US"/>
        </a:p>
      </dgm:t>
    </dgm:pt>
    <dgm:pt modelId="{891BA543-6CE4-4D38-8FFA-1F49E03E76B4}">
      <dgm:prSet custT="1"/>
      <dgm:spPr/>
      <dgm:t>
        <a:bodyPr/>
        <a:lstStyle/>
        <a:p>
          <a:r>
            <a:rPr lang="nl-NL" sz="1400" b="1" dirty="0"/>
            <a:t>Wat wil hij vermijden?</a:t>
          </a:r>
          <a:endParaRPr lang="en-US" sz="1400" b="1" dirty="0"/>
        </a:p>
      </dgm:t>
    </dgm:pt>
    <dgm:pt modelId="{10181255-BD18-46D2-913F-5B32AC156EA9}" type="parTrans" cxnId="{8B225FBF-95BA-4424-908B-2D2331A7569C}">
      <dgm:prSet/>
      <dgm:spPr/>
      <dgm:t>
        <a:bodyPr/>
        <a:lstStyle/>
        <a:p>
          <a:endParaRPr lang="en-US"/>
        </a:p>
      </dgm:t>
    </dgm:pt>
    <dgm:pt modelId="{AFA80BAC-9DE7-4F26-9A42-4933D07E1B9F}" type="sibTrans" cxnId="{8B225FBF-95BA-4424-908B-2D2331A7569C}">
      <dgm:prSet/>
      <dgm:spPr/>
      <dgm:t>
        <a:bodyPr/>
        <a:lstStyle/>
        <a:p>
          <a:endParaRPr lang="en-US"/>
        </a:p>
      </dgm:t>
    </dgm:pt>
    <dgm:pt modelId="{305AB8DF-9A44-445B-8FC9-8F8E515ADC0B}">
      <dgm:prSet custT="1"/>
      <dgm:spPr/>
      <dgm:t>
        <a:bodyPr/>
        <a:lstStyle/>
        <a:p>
          <a:r>
            <a:rPr lang="nl-NL" sz="1400" i="1" dirty="0"/>
            <a:t>Klanten verliezen en ontevreden aandeelhouders door problemen/ontslagen te bagatelliseren</a:t>
          </a:r>
          <a:endParaRPr lang="en-US" sz="1400" dirty="0"/>
        </a:p>
      </dgm:t>
    </dgm:pt>
    <dgm:pt modelId="{CB474C62-4AB8-4C52-B944-C5749CFA271F}" type="parTrans" cxnId="{CD48AB43-E8CA-42E3-8031-ABF364ECE008}">
      <dgm:prSet/>
      <dgm:spPr/>
      <dgm:t>
        <a:bodyPr/>
        <a:lstStyle/>
        <a:p>
          <a:endParaRPr lang="en-US"/>
        </a:p>
      </dgm:t>
    </dgm:pt>
    <dgm:pt modelId="{0394D015-3885-4CC7-B83E-F3BA1F0F6079}" type="sibTrans" cxnId="{CD48AB43-E8CA-42E3-8031-ABF364ECE008}">
      <dgm:prSet/>
      <dgm:spPr/>
      <dgm:t>
        <a:bodyPr/>
        <a:lstStyle/>
        <a:p>
          <a:endParaRPr lang="en-US"/>
        </a:p>
      </dgm:t>
    </dgm:pt>
    <dgm:pt modelId="{96FC870E-2ED4-4982-82DC-F8B049C3E0A3}">
      <dgm:prSet custT="1"/>
      <dgm:spPr/>
      <dgm:t>
        <a:bodyPr/>
        <a:lstStyle/>
        <a:p>
          <a:r>
            <a:rPr lang="nl-NL" sz="1400" i="1" dirty="0"/>
            <a:t>De Nederlander = (potentiële) klanten</a:t>
          </a:r>
          <a:endParaRPr lang="nl-NL" sz="1400" dirty="0"/>
        </a:p>
      </dgm:t>
    </dgm:pt>
    <dgm:pt modelId="{22F71063-9CF1-4E35-9BEA-485F77FA3AD7}" type="parTrans" cxnId="{6138464D-0AB1-494A-BFFB-665C77A6F7C2}">
      <dgm:prSet/>
      <dgm:spPr/>
      <dgm:t>
        <a:bodyPr/>
        <a:lstStyle/>
        <a:p>
          <a:endParaRPr lang="nl-NL"/>
        </a:p>
      </dgm:t>
    </dgm:pt>
    <dgm:pt modelId="{8309B8D8-6BF2-4E06-9B8C-A2200B243845}" type="sibTrans" cxnId="{6138464D-0AB1-494A-BFFB-665C77A6F7C2}">
      <dgm:prSet/>
      <dgm:spPr/>
      <dgm:t>
        <a:bodyPr/>
        <a:lstStyle/>
        <a:p>
          <a:endParaRPr lang="nl-NL"/>
        </a:p>
      </dgm:t>
    </dgm:pt>
    <dgm:pt modelId="{FA470D80-EABF-422E-B633-01CEF74CA35C}">
      <dgm:prSet custT="1"/>
      <dgm:spPr/>
      <dgm:t>
        <a:bodyPr/>
        <a:lstStyle/>
        <a:p>
          <a:r>
            <a:rPr lang="nl-NL" sz="1400" i="1" dirty="0"/>
            <a:t>ABN AMRO werknemers en de aandeelhouders </a:t>
          </a:r>
          <a:endParaRPr lang="nl-NL" sz="1400" dirty="0"/>
        </a:p>
      </dgm:t>
    </dgm:pt>
    <dgm:pt modelId="{4F50BBAB-E8A8-4704-BAE1-085A77D4A985}" type="parTrans" cxnId="{0D962045-840C-434B-A0C8-5CDF77C44BD2}">
      <dgm:prSet/>
      <dgm:spPr/>
      <dgm:t>
        <a:bodyPr/>
        <a:lstStyle/>
        <a:p>
          <a:endParaRPr lang="nl-NL"/>
        </a:p>
      </dgm:t>
    </dgm:pt>
    <dgm:pt modelId="{26D85CFD-78A7-401B-BE90-B07370A7CE84}" type="sibTrans" cxnId="{0D962045-840C-434B-A0C8-5CDF77C44BD2}">
      <dgm:prSet/>
      <dgm:spPr/>
      <dgm:t>
        <a:bodyPr/>
        <a:lstStyle/>
        <a:p>
          <a:endParaRPr lang="nl-NL"/>
        </a:p>
      </dgm:t>
    </dgm:pt>
    <dgm:pt modelId="{D4A962E9-B34F-4218-A302-3C8624E11019}">
      <dgm:prSet custT="1"/>
      <dgm:spPr/>
      <dgm:t>
        <a:bodyPr/>
        <a:lstStyle/>
        <a:p>
          <a:r>
            <a:rPr lang="nl-NL" sz="1400" i="1" dirty="0"/>
            <a:t>De bank zo succesvol mogelijk maken</a:t>
          </a:r>
          <a:endParaRPr lang="nl-NL" sz="1400" dirty="0"/>
        </a:p>
      </dgm:t>
    </dgm:pt>
    <dgm:pt modelId="{5895E609-AFDC-4DBD-B5F0-ED036A5919C4}" type="parTrans" cxnId="{2B9A03B9-CEA6-4B8A-8AAA-5A00C89CAF97}">
      <dgm:prSet/>
      <dgm:spPr/>
      <dgm:t>
        <a:bodyPr/>
        <a:lstStyle/>
        <a:p>
          <a:endParaRPr lang="nl-NL"/>
        </a:p>
      </dgm:t>
    </dgm:pt>
    <dgm:pt modelId="{0D9C1269-47A7-46E4-8109-3F33F49CD77C}" type="sibTrans" cxnId="{2B9A03B9-CEA6-4B8A-8AAA-5A00C89CAF97}">
      <dgm:prSet/>
      <dgm:spPr/>
      <dgm:t>
        <a:bodyPr/>
        <a:lstStyle/>
        <a:p>
          <a:endParaRPr lang="nl-NL"/>
        </a:p>
      </dgm:t>
    </dgm:pt>
    <dgm:pt modelId="{CCBE4091-9DA4-42DE-864B-B04B925D4933}" type="pres">
      <dgm:prSet presAssocID="{4AE959E4-6A13-4B6C-A207-87FD39A8E391}" presName="Name0" presStyleCnt="0">
        <dgm:presLayoutVars>
          <dgm:dir/>
          <dgm:animLvl val="lvl"/>
          <dgm:resizeHandles val="exact"/>
        </dgm:presLayoutVars>
      </dgm:prSet>
      <dgm:spPr/>
    </dgm:pt>
    <dgm:pt modelId="{B7876EF6-2A0B-4F7B-917E-0CE2E398E1CF}" type="pres">
      <dgm:prSet presAssocID="{CF25295D-1AAC-4EF6-A53A-6B724B8123E3}" presName="composite" presStyleCnt="0"/>
      <dgm:spPr/>
    </dgm:pt>
    <dgm:pt modelId="{E0F09F35-4BE9-4F3A-82E2-356CE47733E8}" type="pres">
      <dgm:prSet presAssocID="{CF25295D-1AAC-4EF6-A53A-6B724B8123E3}" presName="parTx" presStyleLbl="alignNode1" presStyleIdx="0" presStyleCnt="4">
        <dgm:presLayoutVars>
          <dgm:chMax val="0"/>
          <dgm:chPref val="0"/>
        </dgm:presLayoutVars>
      </dgm:prSet>
      <dgm:spPr/>
    </dgm:pt>
    <dgm:pt modelId="{82EE25A9-624E-4A1D-8236-FF9CE878FD96}" type="pres">
      <dgm:prSet presAssocID="{CF25295D-1AAC-4EF6-A53A-6B724B8123E3}" presName="desTx" presStyleLbl="alignAccFollowNode1" presStyleIdx="0" presStyleCnt="4">
        <dgm:presLayoutVars/>
      </dgm:prSet>
      <dgm:spPr/>
    </dgm:pt>
    <dgm:pt modelId="{B1453F95-7462-4207-8FBB-2276DC77BF2F}" type="pres">
      <dgm:prSet presAssocID="{7F7D00B8-FE0B-45C0-BA1A-BEFEB2CE6E0B}" presName="space" presStyleCnt="0"/>
      <dgm:spPr/>
    </dgm:pt>
    <dgm:pt modelId="{B3E161C5-8859-4EEF-9BB5-70779B68490D}" type="pres">
      <dgm:prSet presAssocID="{96870DEE-20BE-444A-9E48-BF6680FC4812}" presName="composite" presStyleCnt="0"/>
      <dgm:spPr/>
    </dgm:pt>
    <dgm:pt modelId="{978A39E4-B77E-431A-AED6-EF490C8287D9}" type="pres">
      <dgm:prSet presAssocID="{96870DEE-20BE-444A-9E48-BF6680FC4812}" presName="parTx" presStyleLbl="alignNode1" presStyleIdx="1" presStyleCnt="4">
        <dgm:presLayoutVars>
          <dgm:chMax val="0"/>
          <dgm:chPref val="0"/>
        </dgm:presLayoutVars>
      </dgm:prSet>
      <dgm:spPr/>
    </dgm:pt>
    <dgm:pt modelId="{1AA8F977-573F-4D29-9070-1FEE132C47BA}" type="pres">
      <dgm:prSet presAssocID="{96870DEE-20BE-444A-9E48-BF6680FC4812}" presName="desTx" presStyleLbl="alignAccFollowNode1" presStyleIdx="1" presStyleCnt="4">
        <dgm:presLayoutVars/>
      </dgm:prSet>
      <dgm:spPr/>
    </dgm:pt>
    <dgm:pt modelId="{971181B9-F27B-4AE1-81B3-D96BD3C5DC8F}" type="pres">
      <dgm:prSet presAssocID="{FC92C8E7-0DD1-48C2-81CF-4274A1001080}" presName="space" presStyleCnt="0"/>
      <dgm:spPr/>
    </dgm:pt>
    <dgm:pt modelId="{73BE51C3-609F-41E0-81D1-2A41C769282B}" type="pres">
      <dgm:prSet presAssocID="{E509D2DE-A906-47DE-8C7B-E496F4F1C235}" presName="composite" presStyleCnt="0"/>
      <dgm:spPr/>
    </dgm:pt>
    <dgm:pt modelId="{BCB986B9-C23B-4C7C-82CC-ADEAA31496E2}" type="pres">
      <dgm:prSet presAssocID="{E509D2DE-A906-47DE-8C7B-E496F4F1C235}" presName="parTx" presStyleLbl="alignNode1" presStyleIdx="2" presStyleCnt="4">
        <dgm:presLayoutVars>
          <dgm:chMax val="0"/>
          <dgm:chPref val="0"/>
        </dgm:presLayoutVars>
      </dgm:prSet>
      <dgm:spPr/>
    </dgm:pt>
    <dgm:pt modelId="{7A4A8FFC-FC8D-4EDC-BB34-EC1C8E9F00A6}" type="pres">
      <dgm:prSet presAssocID="{E509D2DE-A906-47DE-8C7B-E496F4F1C235}" presName="desTx" presStyleLbl="alignAccFollowNode1" presStyleIdx="2" presStyleCnt="4">
        <dgm:presLayoutVars/>
      </dgm:prSet>
      <dgm:spPr/>
    </dgm:pt>
    <dgm:pt modelId="{4994C865-E9A6-49A6-A0DA-CC9BBEB9E22F}" type="pres">
      <dgm:prSet presAssocID="{A3A20D5A-E248-45C3-8C4F-6C83A55B6909}" presName="space" presStyleCnt="0"/>
      <dgm:spPr/>
    </dgm:pt>
    <dgm:pt modelId="{37B1E8D5-62E8-4ABB-8097-77D5E7366EA1}" type="pres">
      <dgm:prSet presAssocID="{B8A0A001-2192-4EFF-B2D4-FF183983A236}" presName="composite" presStyleCnt="0"/>
      <dgm:spPr/>
    </dgm:pt>
    <dgm:pt modelId="{CE07C76B-7B94-4704-A902-8A9C118649BA}" type="pres">
      <dgm:prSet presAssocID="{B8A0A001-2192-4EFF-B2D4-FF183983A236}" presName="parTx" presStyleLbl="alignNode1" presStyleIdx="3" presStyleCnt="4">
        <dgm:presLayoutVars>
          <dgm:chMax val="0"/>
          <dgm:chPref val="0"/>
        </dgm:presLayoutVars>
      </dgm:prSet>
      <dgm:spPr/>
    </dgm:pt>
    <dgm:pt modelId="{E40AA83D-0FE0-4E50-BF67-7E88E001D239}" type="pres">
      <dgm:prSet presAssocID="{B8A0A001-2192-4EFF-B2D4-FF183983A236}" presName="desTx" presStyleLbl="alignAccFollowNode1" presStyleIdx="3" presStyleCnt="4">
        <dgm:presLayoutVars/>
      </dgm:prSet>
      <dgm:spPr/>
    </dgm:pt>
  </dgm:ptLst>
  <dgm:cxnLst>
    <dgm:cxn modelId="{C5997A0F-7373-4BFF-9B02-63B34B02B875}" type="presOf" srcId="{D4A962E9-B34F-4218-A302-3C8624E11019}" destId="{7A4A8FFC-FC8D-4EDC-BB34-EC1C8E9F00A6}" srcOrd="0" destOrd="0" presId="urn:microsoft.com/office/officeart/2016/7/layout/ChevronBlockProcess"/>
    <dgm:cxn modelId="{B288A42F-FC6D-4866-977A-94103FE65E2A}" srcId="{4AE959E4-6A13-4B6C-A207-87FD39A8E391}" destId="{B8A0A001-2192-4EFF-B2D4-FF183983A236}" srcOrd="3" destOrd="0" parTransId="{E3868B00-3D3F-4EC6-97F0-FDE53D1A3D22}" sibTransId="{4E272426-CBA6-4927-8DDB-E8A62F3E322A}"/>
    <dgm:cxn modelId="{7D96183E-5E94-4874-8B14-E43E444B7811}" type="presOf" srcId="{305AB8DF-9A44-445B-8FC9-8F8E515ADC0B}" destId="{E40AA83D-0FE0-4E50-BF67-7E88E001D239}" srcOrd="0" destOrd="3" presId="urn:microsoft.com/office/officeart/2016/7/layout/ChevronBlockProcess"/>
    <dgm:cxn modelId="{20971042-33B5-43FF-97ED-8AC6CA2BD7E7}" type="presOf" srcId="{CF25295D-1AAC-4EF6-A53A-6B724B8123E3}" destId="{E0F09F35-4BE9-4F3A-82E2-356CE47733E8}" srcOrd="0" destOrd="0" presId="urn:microsoft.com/office/officeart/2016/7/layout/ChevronBlockProcess"/>
    <dgm:cxn modelId="{CD48AB43-E8CA-42E3-8031-ABF364ECE008}" srcId="{B8A0A001-2192-4EFF-B2D4-FF183983A236}" destId="{305AB8DF-9A44-445B-8FC9-8F8E515ADC0B}" srcOrd="3" destOrd="0" parTransId="{CB474C62-4AB8-4C52-B944-C5749CFA271F}" sibTransId="{0394D015-3885-4CC7-B83E-F3BA1F0F6079}"/>
    <dgm:cxn modelId="{F133ED63-9DE3-4566-A00F-822D500B1FEC}" srcId="{4AE959E4-6A13-4B6C-A207-87FD39A8E391}" destId="{E509D2DE-A906-47DE-8C7B-E496F4F1C235}" srcOrd="2" destOrd="0" parTransId="{F9F4B46B-F539-49A5-825C-96656F4F982E}" sibTransId="{A3A20D5A-E248-45C3-8C4F-6C83A55B6909}"/>
    <dgm:cxn modelId="{0D962045-840C-434B-A0C8-5CDF77C44BD2}" srcId="{96870DEE-20BE-444A-9E48-BF6680FC4812}" destId="{FA470D80-EABF-422E-B633-01CEF74CA35C}" srcOrd="0" destOrd="0" parTransId="{4F50BBAB-E8A8-4704-BAE1-085A77D4A985}" sibTransId="{26D85CFD-78A7-401B-BE90-B07370A7CE84}"/>
    <dgm:cxn modelId="{6138464D-0AB1-494A-BFFB-665C77A6F7C2}" srcId="{CF25295D-1AAC-4EF6-A53A-6B724B8123E3}" destId="{96FC870E-2ED4-4982-82DC-F8B049C3E0A3}" srcOrd="0" destOrd="0" parTransId="{22F71063-9CF1-4E35-9BEA-485F77FA3AD7}" sibTransId="{8309B8D8-6BF2-4E06-9B8C-A2200B243845}"/>
    <dgm:cxn modelId="{81A5B94E-87A8-4434-BC06-8C973BEEAAFA}" srcId="{4AE959E4-6A13-4B6C-A207-87FD39A8E391}" destId="{CF25295D-1AAC-4EF6-A53A-6B724B8123E3}" srcOrd="0" destOrd="0" parTransId="{014AA6A2-F832-46DB-9DDB-BF256FF39A0E}" sibTransId="{7F7D00B8-FE0B-45C0-BA1A-BEFEB2CE6E0B}"/>
    <dgm:cxn modelId="{D3CDB471-9095-498B-9C5B-3FA217BDC487}" srcId="{B8A0A001-2192-4EFF-B2D4-FF183983A236}" destId="{B8730EA6-A2E6-4754-8902-498159359F49}" srcOrd="1" destOrd="0" parTransId="{03B87CE3-2B73-459B-9098-3E06010832D5}" sibTransId="{DFB00BD8-3FAA-4203-828F-C50745730631}"/>
    <dgm:cxn modelId="{F95B9857-1D5D-4850-97BC-3BA677FEB0F3}" type="presOf" srcId="{B8730EA6-A2E6-4754-8902-498159359F49}" destId="{E40AA83D-0FE0-4E50-BF67-7E88E001D239}" srcOrd="0" destOrd="1" presId="urn:microsoft.com/office/officeart/2016/7/layout/ChevronBlockProcess"/>
    <dgm:cxn modelId="{2DC0BA79-F8E8-4AF1-8838-0A4CDBF2241A}" type="presOf" srcId="{96870DEE-20BE-444A-9E48-BF6680FC4812}" destId="{978A39E4-B77E-431A-AED6-EF490C8287D9}" srcOrd="0" destOrd="0" presId="urn:microsoft.com/office/officeart/2016/7/layout/ChevronBlockProcess"/>
    <dgm:cxn modelId="{52981389-3DE7-40C6-A781-EB12D9D82ADC}" type="presOf" srcId="{891BA543-6CE4-4D38-8FFA-1F49E03E76B4}" destId="{E40AA83D-0FE0-4E50-BF67-7E88E001D239}" srcOrd="0" destOrd="2" presId="urn:microsoft.com/office/officeart/2016/7/layout/ChevronBlockProcess"/>
    <dgm:cxn modelId="{2B0F5C95-0DD1-4EA8-804F-FF24254BB400}" type="presOf" srcId="{B8A0A001-2192-4EFF-B2D4-FF183983A236}" destId="{CE07C76B-7B94-4704-A902-8A9C118649BA}" srcOrd="0" destOrd="0" presId="urn:microsoft.com/office/officeart/2016/7/layout/ChevronBlockProcess"/>
    <dgm:cxn modelId="{2B9A03B9-CEA6-4B8A-8AAA-5A00C89CAF97}" srcId="{E509D2DE-A906-47DE-8C7B-E496F4F1C235}" destId="{D4A962E9-B34F-4218-A302-3C8624E11019}" srcOrd="0" destOrd="0" parTransId="{5895E609-AFDC-4DBD-B5F0-ED036A5919C4}" sibTransId="{0D9C1269-47A7-46E4-8109-3F33F49CD77C}"/>
    <dgm:cxn modelId="{CADAF7BD-59B7-43E7-82BE-3F1A72A8C7F3}" type="presOf" srcId="{FA470D80-EABF-422E-B633-01CEF74CA35C}" destId="{1AA8F977-573F-4D29-9070-1FEE132C47BA}" srcOrd="0" destOrd="0" presId="urn:microsoft.com/office/officeart/2016/7/layout/ChevronBlockProcess"/>
    <dgm:cxn modelId="{8B225FBF-95BA-4424-908B-2D2331A7569C}" srcId="{B8A0A001-2192-4EFF-B2D4-FF183983A236}" destId="{891BA543-6CE4-4D38-8FFA-1F49E03E76B4}" srcOrd="2" destOrd="0" parTransId="{10181255-BD18-46D2-913F-5B32AC156EA9}" sibTransId="{AFA80BAC-9DE7-4F26-9A42-4933D07E1B9F}"/>
    <dgm:cxn modelId="{D875D5C7-82BB-4314-A0C7-132FAFE727CA}" type="presOf" srcId="{698B5004-1F51-4EAC-918C-A26902E8DBA4}" destId="{E40AA83D-0FE0-4E50-BF67-7E88E001D239}" srcOrd="0" destOrd="0" presId="urn:microsoft.com/office/officeart/2016/7/layout/ChevronBlockProcess"/>
    <dgm:cxn modelId="{B7545CDC-FF94-4DE0-8A3A-4CC86947FF1E}" type="presOf" srcId="{96FC870E-2ED4-4982-82DC-F8B049C3E0A3}" destId="{82EE25A9-624E-4A1D-8236-FF9CE878FD96}" srcOrd="0" destOrd="0" presId="urn:microsoft.com/office/officeart/2016/7/layout/ChevronBlockProcess"/>
    <dgm:cxn modelId="{6C712FE3-9EBF-439A-A1EC-4DA97ED7F46B}" srcId="{B8A0A001-2192-4EFF-B2D4-FF183983A236}" destId="{698B5004-1F51-4EAC-918C-A26902E8DBA4}" srcOrd="0" destOrd="0" parTransId="{783E2126-4CF1-4051-8739-314E88B435B1}" sibTransId="{ABD13A55-AEEC-43DD-8038-C8250B6AF78C}"/>
    <dgm:cxn modelId="{BD616EE4-DC41-44E5-8221-26C95BD3907A}" type="presOf" srcId="{E509D2DE-A906-47DE-8C7B-E496F4F1C235}" destId="{BCB986B9-C23B-4C7C-82CC-ADEAA31496E2}" srcOrd="0" destOrd="0" presId="urn:microsoft.com/office/officeart/2016/7/layout/ChevronBlockProcess"/>
    <dgm:cxn modelId="{EABFC4F1-B03D-40B7-B07B-F956E10AD6C9}" srcId="{4AE959E4-6A13-4B6C-A207-87FD39A8E391}" destId="{96870DEE-20BE-444A-9E48-BF6680FC4812}" srcOrd="1" destOrd="0" parTransId="{100AD7BB-EAC3-4170-8236-146042B5F776}" sibTransId="{FC92C8E7-0DD1-48C2-81CF-4274A1001080}"/>
    <dgm:cxn modelId="{8D831CF8-1793-4B16-B470-CBECB64E6759}" type="presOf" srcId="{4AE959E4-6A13-4B6C-A207-87FD39A8E391}" destId="{CCBE4091-9DA4-42DE-864B-B04B925D4933}" srcOrd="0" destOrd="0" presId="urn:microsoft.com/office/officeart/2016/7/layout/ChevronBlockProcess"/>
    <dgm:cxn modelId="{B35EB730-1A06-4461-AA23-D62B6E625E40}" type="presParOf" srcId="{CCBE4091-9DA4-42DE-864B-B04B925D4933}" destId="{B7876EF6-2A0B-4F7B-917E-0CE2E398E1CF}" srcOrd="0" destOrd="0" presId="urn:microsoft.com/office/officeart/2016/7/layout/ChevronBlockProcess"/>
    <dgm:cxn modelId="{F7DF87A7-881D-4139-A1C8-8C5F37E8F574}" type="presParOf" srcId="{B7876EF6-2A0B-4F7B-917E-0CE2E398E1CF}" destId="{E0F09F35-4BE9-4F3A-82E2-356CE47733E8}" srcOrd="0" destOrd="0" presId="urn:microsoft.com/office/officeart/2016/7/layout/ChevronBlockProcess"/>
    <dgm:cxn modelId="{48236BC6-5D8E-4E0F-844B-B3944DB30013}" type="presParOf" srcId="{B7876EF6-2A0B-4F7B-917E-0CE2E398E1CF}" destId="{82EE25A9-624E-4A1D-8236-FF9CE878FD96}" srcOrd="1" destOrd="0" presId="urn:microsoft.com/office/officeart/2016/7/layout/ChevronBlockProcess"/>
    <dgm:cxn modelId="{9D9322A3-2E8D-4D5A-B20B-C23369F48703}" type="presParOf" srcId="{CCBE4091-9DA4-42DE-864B-B04B925D4933}" destId="{B1453F95-7462-4207-8FBB-2276DC77BF2F}" srcOrd="1" destOrd="0" presId="urn:microsoft.com/office/officeart/2016/7/layout/ChevronBlockProcess"/>
    <dgm:cxn modelId="{F914F1B3-9C88-4E94-BE32-0A4E4C7CF942}" type="presParOf" srcId="{CCBE4091-9DA4-42DE-864B-B04B925D4933}" destId="{B3E161C5-8859-4EEF-9BB5-70779B68490D}" srcOrd="2" destOrd="0" presId="urn:microsoft.com/office/officeart/2016/7/layout/ChevronBlockProcess"/>
    <dgm:cxn modelId="{4241E131-CBA3-46C8-AA2B-A41C09DDB9A6}" type="presParOf" srcId="{B3E161C5-8859-4EEF-9BB5-70779B68490D}" destId="{978A39E4-B77E-431A-AED6-EF490C8287D9}" srcOrd="0" destOrd="0" presId="urn:microsoft.com/office/officeart/2016/7/layout/ChevronBlockProcess"/>
    <dgm:cxn modelId="{B6B1AFAC-B5EC-4DAA-8A5B-A4B39BF3A68B}" type="presParOf" srcId="{B3E161C5-8859-4EEF-9BB5-70779B68490D}" destId="{1AA8F977-573F-4D29-9070-1FEE132C47BA}" srcOrd="1" destOrd="0" presId="urn:microsoft.com/office/officeart/2016/7/layout/ChevronBlockProcess"/>
    <dgm:cxn modelId="{50456237-2630-476F-A74D-AF5C0B01C1DA}" type="presParOf" srcId="{CCBE4091-9DA4-42DE-864B-B04B925D4933}" destId="{971181B9-F27B-4AE1-81B3-D96BD3C5DC8F}" srcOrd="3" destOrd="0" presId="urn:microsoft.com/office/officeart/2016/7/layout/ChevronBlockProcess"/>
    <dgm:cxn modelId="{2D789703-E96F-4CFA-A58E-929EACFF679C}" type="presParOf" srcId="{CCBE4091-9DA4-42DE-864B-B04B925D4933}" destId="{73BE51C3-609F-41E0-81D1-2A41C769282B}" srcOrd="4" destOrd="0" presId="urn:microsoft.com/office/officeart/2016/7/layout/ChevronBlockProcess"/>
    <dgm:cxn modelId="{6F081F6C-511A-492B-AB13-86B18429EB7C}" type="presParOf" srcId="{73BE51C3-609F-41E0-81D1-2A41C769282B}" destId="{BCB986B9-C23B-4C7C-82CC-ADEAA31496E2}" srcOrd="0" destOrd="0" presId="urn:microsoft.com/office/officeart/2016/7/layout/ChevronBlockProcess"/>
    <dgm:cxn modelId="{1E5C5DBE-C297-49BC-9BB2-A04243AF20ED}" type="presParOf" srcId="{73BE51C3-609F-41E0-81D1-2A41C769282B}" destId="{7A4A8FFC-FC8D-4EDC-BB34-EC1C8E9F00A6}" srcOrd="1" destOrd="0" presId="urn:microsoft.com/office/officeart/2016/7/layout/ChevronBlockProcess"/>
    <dgm:cxn modelId="{C572367C-E997-4EFC-BD5D-697E9F11D4BA}" type="presParOf" srcId="{CCBE4091-9DA4-42DE-864B-B04B925D4933}" destId="{4994C865-E9A6-49A6-A0DA-CC9BBEB9E22F}" srcOrd="5" destOrd="0" presId="urn:microsoft.com/office/officeart/2016/7/layout/ChevronBlockProcess"/>
    <dgm:cxn modelId="{17FDD456-9E96-49A0-A9C1-7886850335C5}" type="presParOf" srcId="{CCBE4091-9DA4-42DE-864B-B04B925D4933}" destId="{37B1E8D5-62E8-4ABB-8097-77D5E7366EA1}" srcOrd="6" destOrd="0" presId="urn:microsoft.com/office/officeart/2016/7/layout/ChevronBlockProcess"/>
    <dgm:cxn modelId="{89BB0CEF-1715-4C0F-9D08-154FCED4FDA2}" type="presParOf" srcId="{37B1E8D5-62E8-4ABB-8097-77D5E7366EA1}" destId="{CE07C76B-7B94-4704-A902-8A9C118649BA}" srcOrd="0" destOrd="0" presId="urn:microsoft.com/office/officeart/2016/7/layout/ChevronBlockProcess"/>
    <dgm:cxn modelId="{2CF751BB-8845-4DF6-8E07-6930C4110ABD}" type="presParOf" srcId="{37B1E8D5-62E8-4ABB-8097-77D5E7366EA1}" destId="{E40AA83D-0FE0-4E50-BF67-7E88E001D239}"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E36BE5-524F-4389-A2CB-1E1AEC51BE0A}"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B7758519-0AFD-4D2B-B698-1641FB3965DD}">
      <dgm:prSet/>
      <dgm:spPr/>
      <dgm:t>
        <a:bodyPr/>
        <a:lstStyle/>
        <a:p>
          <a:r>
            <a:rPr lang="nl-NL"/>
            <a:t>Staat het standpunt letterlijk in de tekst?</a:t>
          </a:r>
          <a:endParaRPr lang="en-US"/>
        </a:p>
      </dgm:t>
    </dgm:pt>
    <dgm:pt modelId="{F5F3EA5E-5855-4837-9775-708329496568}" type="parTrans" cxnId="{FC0B12EC-DD39-40D1-B2A4-4422BA08F6F6}">
      <dgm:prSet/>
      <dgm:spPr/>
      <dgm:t>
        <a:bodyPr/>
        <a:lstStyle/>
        <a:p>
          <a:endParaRPr lang="en-US"/>
        </a:p>
      </dgm:t>
    </dgm:pt>
    <dgm:pt modelId="{E79374A5-6AF7-4D05-B6A0-C6D36A808996}" type="sibTrans" cxnId="{FC0B12EC-DD39-40D1-B2A4-4422BA08F6F6}">
      <dgm:prSet phldrT="01" phldr="0"/>
      <dgm:spPr/>
      <dgm:t>
        <a:bodyPr/>
        <a:lstStyle/>
        <a:p>
          <a:r>
            <a:rPr lang="en-US"/>
            <a:t>01</a:t>
          </a:r>
        </a:p>
      </dgm:t>
    </dgm:pt>
    <dgm:pt modelId="{9602304A-0CAB-41BE-8B59-0BA95CDAC232}">
      <dgm:prSet/>
      <dgm:spPr/>
      <dgm:t>
        <a:bodyPr/>
        <a:lstStyle/>
        <a:p>
          <a:r>
            <a:rPr lang="nl-NL" dirty="0"/>
            <a:t>Zo niet, kun je het dan op basis van de context (stap 1) reconstrueren?</a:t>
          </a:r>
          <a:endParaRPr lang="en-US" dirty="0"/>
        </a:p>
      </dgm:t>
    </dgm:pt>
    <dgm:pt modelId="{BA45321B-A4F2-4D2E-AE5C-70812BA03903}" type="parTrans" cxnId="{E1013D6F-1BC3-4922-AA59-A0EC827A04A1}">
      <dgm:prSet/>
      <dgm:spPr/>
      <dgm:t>
        <a:bodyPr/>
        <a:lstStyle/>
        <a:p>
          <a:endParaRPr lang="en-US"/>
        </a:p>
      </dgm:t>
    </dgm:pt>
    <dgm:pt modelId="{129A401D-8358-4D3D-86D8-4F671629BAEA}" type="sibTrans" cxnId="{E1013D6F-1BC3-4922-AA59-A0EC827A04A1}">
      <dgm:prSet phldrT="02" phldr="0"/>
      <dgm:spPr/>
      <dgm:t>
        <a:bodyPr/>
        <a:lstStyle/>
        <a:p>
          <a:r>
            <a:rPr lang="en-US"/>
            <a:t>02</a:t>
          </a:r>
        </a:p>
      </dgm:t>
    </dgm:pt>
    <dgm:pt modelId="{566C3F0F-C553-4117-8A6E-56B61EB60113}">
      <dgm:prSet/>
      <dgm:spPr/>
      <dgm:t>
        <a:bodyPr/>
        <a:lstStyle/>
        <a:p>
          <a:r>
            <a:rPr lang="nl-NL"/>
            <a:t>Wat is je eigen standpunt? </a:t>
          </a:r>
          <a:endParaRPr lang="en-US"/>
        </a:p>
      </dgm:t>
    </dgm:pt>
    <dgm:pt modelId="{2A0844BF-F2F1-44A2-B0DD-6316BF2D355F}" type="parTrans" cxnId="{AAF6E79B-9724-4FC7-8385-39B4540FDDCA}">
      <dgm:prSet/>
      <dgm:spPr/>
      <dgm:t>
        <a:bodyPr/>
        <a:lstStyle/>
        <a:p>
          <a:endParaRPr lang="en-US"/>
        </a:p>
      </dgm:t>
    </dgm:pt>
    <dgm:pt modelId="{D6E2E294-5A8A-4F0A-86DE-DADF722FE7DE}" type="sibTrans" cxnId="{AAF6E79B-9724-4FC7-8385-39B4540FDDCA}">
      <dgm:prSet phldrT="03" phldr="0"/>
      <dgm:spPr/>
      <dgm:t>
        <a:bodyPr/>
        <a:lstStyle/>
        <a:p>
          <a:r>
            <a:rPr lang="en-US"/>
            <a:t>03</a:t>
          </a:r>
        </a:p>
      </dgm:t>
    </dgm:pt>
    <dgm:pt modelId="{D6F00F22-B731-48A5-9D91-25DF63BA4C4D}" type="pres">
      <dgm:prSet presAssocID="{EBE36BE5-524F-4389-A2CB-1E1AEC51BE0A}" presName="Name0" presStyleCnt="0">
        <dgm:presLayoutVars>
          <dgm:animLvl val="lvl"/>
          <dgm:resizeHandles val="exact"/>
        </dgm:presLayoutVars>
      </dgm:prSet>
      <dgm:spPr/>
    </dgm:pt>
    <dgm:pt modelId="{23784FCB-73D0-4B34-8873-E7EF78044D22}" type="pres">
      <dgm:prSet presAssocID="{B7758519-0AFD-4D2B-B698-1641FB3965DD}" presName="compositeNode" presStyleCnt="0">
        <dgm:presLayoutVars>
          <dgm:bulletEnabled val="1"/>
        </dgm:presLayoutVars>
      </dgm:prSet>
      <dgm:spPr/>
    </dgm:pt>
    <dgm:pt modelId="{408BF1B6-BC97-4A07-923A-C1CD93DE8719}" type="pres">
      <dgm:prSet presAssocID="{B7758519-0AFD-4D2B-B698-1641FB3965DD}" presName="bgRect" presStyleLbl="alignNode1" presStyleIdx="0" presStyleCnt="3"/>
      <dgm:spPr/>
    </dgm:pt>
    <dgm:pt modelId="{E70F239A-CAAE-4360-BF84-B6E55DEC333F}" type="pres">
      <dgm:prSet presAssocID="{E79374A5-6AF7-4D05-B6A0-C6D36A808996}" presName="sibTransNodeRect" presStyleLbl="alignNode1" presStyleIdx="0" presStyleCnt="3">
        <dgm:presLayoutVars>
          <dgm:chMax val="0"/>
          <dgm:bulletEnabled val="1"/>
        </dgm:presLayoutVars>
      </dgm:prSet>
      <dgm:spPr/>
    </dgm:pt>
    <dgm:pt modelId="{79ED411A-2C62-44C2-8DC7-C1E230861445}" type="pres">
      <dgm:prSet presAssocID="{B7758519-0AFD-4D2B-B698-1641FB3965DD}" presName="nodeRect" presStyleLbl="alignNode1" presStyleIdx="0" presStyleCnt="3">
        <dgm:presLayoutVars>
          <dgm:bulletEnabled val="1"/>
        </dgm:presLayoutVars>
      </dgm:prSet>
      <dgm:spPr/>
    </dgm:pt>
    <dgm:pt modelId="{A8878E4D-7850-45E0-9B57-196D2375FF81}" type="pres">
      <dgm:prSet presAssocID="{E79374A5-6AF7-4D05-B6A0-C6D36A808996}" presName="sibTrans" presStyleCnt="0"/>
      <dgm:spPr/>
    </dgm:pt>
    <dgm:pt modelId="{C5DC5243-087D-41BB-81D7-0A4B276120D7}" type="pres">
      <dgm:prSet presAssocID="{9602304A-0CAB-41BE-8B59-0BA95CDAC232}" presName="compositeNode" presStyleCnt="0">
        <dgm:presLayoutVars>
          <dgm:bulletEnabled val="1"/>
        </dgm:presLayoutVars>
      </dgm:prSet>
      <dgm:spPr/>
    </dgm:pt>
    <dgm:pt modelId="{A8A32929-6572-464A-8208-C68B7B0F1C34}" type="pres">
      <dgm:prSet presAssocID="{9602304A-0CAB-41BE-8B59-0BA95CDAC232}" presName="bgRect" presStyleLbl="alignNode1" presStyleIdx="1" presStyleCnt="3"/>
      <dgm:spPr/>
    </dgm:pt>
    <dgm:pt modelId="{E1854E7B-367C-4BB1-8951-5C1E42043E80}" type="pres">
      <dgm:prSet presAssocID="{129A401D-8358-4D3D-86D8-4F671629BAEA}" presName="sibTransNodeRect" presStyleLbl="alignNode1" presStyleIdx="1" presStyleCnt="3">
        <dgm:presLayoutVars>
          <dgm:chMax val="0"/>
          <dgm:bulletEnabled val="1"/>
        </dgm:presLayoutVars>
      </dgm:prSet>
      <dgm:spPr/>
    </dgm:pt>
    <dgm:pt modelId="{4BE28C23-A341-4758-AB1B-D069899AC167}" type="pres">
      <dgm:prSet presAssocID="{9602304A-0CAB-41BE-8B59-0BA95CDAC232}" presName="nodeRect" presStyleLbl="alignNode1" presStyleIdx="1" presStyleCnt="3">
        <dgm:presLayoutVars>
          <dgm:bulletEnabled val="1"/>
        </dgm:presLayoutVars>
      </dgm:prSet>
      <dgm:spPr/>
    </dgm:pt>
    <dgm:pt modelId="{195D282D-484A-4EFC-84A1-E39CCD04CC34}" type="pres">
      <dgm:prSet presAssocID="{129A401D-8358-4D3D-86D8-4F671629BAEA}" presName="sibTrans" presStyleCnt="0"/>
      <dgm:spPr/>
    </dgm:pt>
    <dgm:pt modelId="{B73FE795-039A-45D4-996B-325B3134FBBB}" type="pres">
      <dgm:prSet presAssocID="{566C3F0F-C553-4117-8A6E-56B61EB60113}" presName="compositeNode" presStyleCnt="0">
        <dgm:presLayoutVars>
          <dgm:bulletEnabled val="1"/>
        </dgm:presLayoutVars>
      </dgm:prSet>
      <dgm:spPr/>
    </dgm:pt>
    <dgm:pt modelId="{70766151-8E75-4334-A14E-0885895FF3BA}" type="pres">
      <dgm:prSet presAssocID="{566C3F0F-C553-4117-8A6E-56B61EB60113}" presName="bgRect" presStyleLbl="alignNode1" presStyleIdx="2" presStyleCnt="3"/>
      <dgm:spPr/>
    </dgm:pt>
    <dgm:pt modelId="{1FEC190F-74E0-458C-8014-71FEABFDBA21}" type="pres">
      <dgm:prSet presAssocID="{D6E2E294-5A8A-4F0A-86DE-DADF722FE7DE}" presName="sibTransNodeRect" presStyleLbl="alignNode1" presStyleIdx="2" presStyleCnt="3">
        <dgm:presLayoutVars>
          <dgm:chMax val="0"/>
          <dgm:bulletEnabled val="1"/>
        </dgm:presLayoutVars>
      </dgm:prSet>
      <dgm:spPr/>
    </dgm:pt>
    <dgm:pt modelId="{65C03463-42FF-4411-B758-4AE597422C99}" type="pres">
      <dgm:prSet presAssocID="{566C3F0F-C553-4117-8A6E-56B61EB60113}" presName="nodeRect" presStyleLbl="alignNode1" presStyleIdx="2" presStyleCnt="3">
        <dgm:presLayoutVars>
          <dgm:bulletEnabled val="1"/>
        </dgm:presLayoutVars>
      </dgm:prSet>
      <dgm:spPr/>
    </dgm:pt>
  </dgm:ptLst>
  <dgm:cxnLst>
    <dgm:cxn modelId="{FACBD609-1B9F-412C-9297-96BE5F0CA7F4}" type="presOf" srcId="{566C3F0F-C553-4117-8A6E-56B61EB60113}" destId="{70766151-8E75-4334-A14E-0885895FF3BA}" srcOrd="0" destOrd="0" presId="urn:microsoft.com/office/officeart/2016/7/layout/LinearBlockProcessNumbered"/>
    <dgm:cxn modelId="{BD440D20-1601-417D-8735-6B538C17FD9A}" type="presOf" srcId="{B7758519-0AFD-4D2B-B698-1641FB3965DD}" destId="{408BF1B6-BC97-4A07-923A-C1CD93DE8719}" srcOrd="0" destOrd="0" presId="urn:microsoft.com/office/officeart/2016/7/layout/LinearBlockProcessNumbered"/>
    <dgm:cxn modelId="{6B161327-AD78-4C59-A68D-56D2C8C3FC82}" type="presOf" srcId="{E79374A5-6AF7-4D05-B6A0-C6D36A808996}" destId="{E70F239A-CAAE-4360-BF84-B6E55DEC333F}" srcOrd="0" destOrd="0" presId="urn:microsoft.com/office/officeart/2016/7/layout/LinearBlockProcessNumbered"/>
    <dgm:cxn modelId="{BCC02333-132E-4D8D-968E-D65443986919}" type="presOf" srcId="{9602304A-0CAB-41BE-8B59-0BA95CDAC232}" destId="{A8A32929-6572-464A-8208-C68B7B0F1C34}" srcOrd="0" destOrd="0" presId="urn:microsoft.com/office/officeart/2016/7/layout/LinearBlockProcessNumbered"/>
    <dgm:cxn modelId="{E1013D6F-1BC3-4922-AA59-A0EC827A04A1}" srcId="{EBE36BE5-524F-4389-A2CB-1E1AEC51BE0A}" destId="{9602304A-0CAB-41BE-8B59-0BA95CDAC232}" srcOrd="1" destOrd="0" parTransId="{BA45321B-A4F2-4D2E-AE5C-70812BA03903}" sibTransId="{129A401D-8358-4D3D-86D8-4F671629BAEA}"/>
    <dgm:cxn modelId="{355E5554-C20B-4737-BF07-7C1EF71EB72C}" type="presOf" srcId="{9602304A-0CAB-41BE-8B59-0BA95CDAC232}" destId="{4BE28C23-A341-4758-AB1B-D069899AC167}" srcOrd="1" destOrd="0" presId="urn:microsoft.com/office/officeart/2016/7/layout/LinearBlockProcessNumbered"/>
    <dgm:cxn modelId="{B9327C54-0EFE-4268-AB98-6CCDD9F4BA95}" type="presOf" srcId="{EBE36BE5-524F-4389-A2CB-1E1AEC51BE0A}" destId="{D6F00F22-B731-48A5-9D91-25DF63BA4C4D}" srcOrd="0" destOrd="0" presId="urn:microsoft.com/office/officeart/2016/7/layout/LinearBlockProcessNumbered"/>
    <dgm:cxn modelId="{63648F90-B5EB-4CD2-AC95-DC8CEA3A7580}" type="presOf" srcId="{566C3F0F-C553-4117-8A6E-56B61EB60113}" destId="{65C03463-42FF-4411-B758-4AE597422C99}" srcOrd="1" destOrd="0" presId="urn:microsoft.com/office/officeart/2016/7/layout/LinearBlockProcessNumbered"/>
    <dgm:cxn modelId="{AAF6E79B-9724-4FC7-8385-39B4540FDDCA}" srcId="{EBE36BE5-524F-4389-A2CB-1E1AEC51BE0A}" destId="{566C3F0F-C553-4117-8A6E-56B61EB60113}" srcOrd="2" destOrd="0" parTransId="{2A0844BF-F2F1-44A2-B0DD-6316BF2D355F}" sibTransId="{D6E2E294-5A8A-4F0A-86DE-DADF722FE7DE}"/>
    <dgm:cxn modelId="{29AE95CB-B6C0-4CE6-9C83-80D01A41D4A1}" type="presOf" srcId="{D6E2E294-5A8A-4F0A-86DE-DADF722FE7DE}" destId="{1FEC190F-74E0-458C-8014-71FEABFDBA21}" srcOrd="0" destOrd="0" presId="urn:microsoft.com/office/officeart/2016/7/layout/LinearBlockProcessNumbered"/>
    <dgm:cxn modelId="{A627E4D6-85C2-473A-B895-2D88A974B8E0}" type="presOf" srcId="{B7758519-0AFD-4D2B-B698-1641FB3965DD}" destId="{79ED411A-2C62-44C2-8DC7-C1E230861445}" srcOrd="1" destOrd="0" presId="urn:microsoft.com/office/officeart/2016/7/layout/LinearBlockProcessNumbered"/>
    <dgm:cxn modelId="{82E328DD-3412-450B-9F6D-5BD4CA6C0927}" type="presOf" srcId="{129A401D-8358-4D3D-86D8-4F671629BAEA}" destId="{E1854E7B-367C-4BB1-8951-5C1E42043E80}" srcOrd="0" destOrd="0" presId="urn:microsoft.com/office/officeart/2016/7/layout/LinearBlockProcessNumbered"/>
    <dgm:cxn modelId="{FC0B12EC-DD39-40D1-B2A4-4422BA08F6F6}" srcId="{EBE36BE5-524F-4389-A2CB-1E1AEC51BE0A}" destId="{B7758519-0AFD-4D2B-B698-1641FB3965DD}" srcOrd="0" destOrd="0" parTransId="{F5F3EA5E-5855-4837-9775-708329496568}" sibTransId="{E79374A5-6AF7-4D05-B6A0-C6D36A808996}"/>
    <dgm:cxn modelId="{4E542744-F08A-45AF-92E1-38B0CFEE2951}" type="presParOf" srcId="{D6F00F22-B731-48A5-9D91-25DF63BA4C4D}" destId="{23784FCB-73D0-4B34-8873-E7EF78044D22}" srcOrd="0" destOrd="0" presId="urn:microsoft.com/office/officeart/2016/7/layout/LinearBlockProcessNumbered"/>
    <dgm:cxn modelId="{FCFD4499-ABA9-4A53-8283-8FAFFCBDAA53}" type="presParOf" srcId="{23784FCB-73D0-4B34-8873-E7EF78044D22}" destId="{408BF1B6-BC97-4A07-923A-C1CD93DE8719}" srcOrd="0" destOrd="0" presId="urn:microsoft.com/office/officeart/2016/7/layout/LinearBlockProcessNumbered"/>
    <dgm:cxn modelId="{990ED464-11CC-4105-BD3F-981F19EC9A5A}" type="presParOf" srcId="{23784FCB-73D0-4B34-8873-E7EF78044D22}" destId="{E70F239A-CAAE-4360-BF84-B6E55DEC333F}" srcOrd="1" destOrd="0" presId="urn:microsoft.com/office/officeart/2016/7/layout/LinearBlockProcessNumbered"/>
    <dgm:cxn modelId="{8BF7119F-1183-4681-9AC7-D23733E7D084}" type="presParOf" srcId="{23784FCB-73D0-4B34-8873-E7EF78044D22}" destId="{79ED411A-2C62-44C2-8DC7-C1E230861445}" srcOrd="2" destOrd="0" presId="urn:microsoft.com/office/officeart/2016/7/layout/LinearBlockProcessNumbered"/>
    <dgm:cxn modelId="{C7E61FF9-EBD3-47F6-9407-E7CB8A23DD3A}" type="presParOf" srcId="{D6F00F22-B731-48A5-9D91-25DF63BA4C4D}" destId="{A8878E4D-7850-45E0-9B57-196D2375FF81}" srcOrd="1" destOrd="0" presId="urn:microsoft.com/office/officeart/2016/7/layout/LinearBlockProcessNumbered"/>
    <dgm:cxn modelId="{D9985133-9AAA-44B3-94DA-7493C3006610}" type="presParOf" srcId="{D6F00F22-B731-48A5-9D91-25DF63BA4C4D}" destId="{C5DC5243-087D-41BB-81D7-0A4B276120D7}" srcOrd="2" destOrd="0" presId="urn:microsoft.com/office/officeart/2016/7/layout/LinearBlockProcessNumbered"/>
    <dgm:cxn modelId="{E46E6839-0B36-49CA-98AD-AFECAD88B162}" type="presParOf" srcId="{C5DC5243-087D-41BB-81D7-0A4B276120D7}" destId="{A8A32929-6572-464A-8208-C68B7B0F1C34}" srcOrd="0" destOrd="0" presId="urn:microsoft.com/office/officeart/2016/7/layout/LinearBlockProcessNumbered"/>
    <dgm:cxn modelId="{00B25D78-F48F-438F-90AF-111731AF0238}" type="presParOf" srcId="{C5DC5243-087D-41BB-81D7-0A4B276120D7}" destId="{E1854E7B-367C-4BB1-8951-5C1E42043E80}" srcOrd="1" destOrd="0" presId="urn:microsoft.com/office/officeart/2016/7/layout/LinearBlockProcessNumbered"/>
    <dgm:cxn modelId="{201DC8EB-54F5-417E-9EF4-75DC8F319588}" type="presParOf" srcId="{C5DC5243-087D-41BB-81D7-0A4B276120D7}" destId="{4BE28C23-A341-4758-AB1B-D069899AC167}" srcOrd="2" destOrd="0" presId="urn:microsoft.com/office/officeart/2016/7/layout/LinearBlockProcessNumbered"/>
    <dgm:cxn modelId="{CF667A35-02DB-4AFF-9A75-277CE2C600DA}" type="presParOf" srcId="{D6F00F22-B731-48A5-9D91-25DF63BA4C4D}" destId="{195D282D-484A-4EFC-84A1-E39CCD04CC34}" srcOrd="3" destOrd="0" presId="urn:microsoft.com/office/officeart/2016/7/layout/LinearBlockProcessNumbered"/>
    <dgm:cxn modelId="{296C5EB5-1023-4CFD-A710-FEA94A274A12}" type="presParOf" srcId="{D6F00F22-B731-48A5-9D91-25DF63BA4C4D}" destId="{B73FE795-039A-45D4-996B-325B3134FBBB}" srcOrd="4" destOrd="0" presId="urn:microsoft.com/office/officeart/2016/7/layout/LinearBlockProcessNumbered"/>
    <dgm:cxn modelId="{9D3A224B-85E4-4CC7-BF7E-F32C8C3CB305}" type="presParOf" srcId="{B73FE795-039A-45D4-996B-325B3134FBBB}" destId="{70766151-8E75-4334-A14E-0885895FF3BA}" srcOrd="0" destOrd="0" presId="urn:microsoft.com/office/officeart/2016/7/layout/LinearBlockProcessNumbered"/>
    <dgm:cxn modelId="{F1915763-11C9-4C5E-B079-5BB9126C9C25}" type="presParOf" srcId="{B73FE795-039A-45D4-996B-325B3134FBBB}" destId="{1FEC190F-74E0-458C-8014-71FEABFDBA21}" srcOrd="1" destOrd="0" presId="urn:microsoft.com/office/officeart/2016/7/layout/LinearBlockProcessNumbered"/>
    <dgm:cxn modelId="{0E0A28D5-C9EC-4FC1-9AEA-AF23B1344E65}" type="presParOf" srcId="{B73FE795-039A-45D4-996B-325B3134FBBB}" destId="{65C03463-42FF-4411-B758-4AE597422C99}"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E36BE5-524F-4389-A2CB-1E1AEC51BE0A}"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B7758519-0AFD-4D2B-B698-1641FB3965DD}">
      <dgm:prSet/>
      <dgm:spPr/>
      <dgm:t>
        <a:bodyPr/>
        <a:lstStyle/>
        <a:p>
          <a:r>
            <a:rPr lang="nl-NL" dirty="0"/>
            <a:t>Het standpunt staat niet letterlijk in de tekst</a:t>
          </a:r>
          <a:endParaRPr lang="en-US" dirty="0"/>
        </a:p>
      </dgm:t>
    </dgm:pt>
    <dgm:pt modelId="{F5F3EA5E-5855-4837-9775-708329496568}" type="parTrans" cxnId="{FC0B12EC-DD39-40D1-B2A4-4422BA08F6F6}">
      <dgm:prSet/>
      <dgm:spPr/>
      <dgm:t>
        <a:bodyPr/>
        <a:lstStyle/>
        <a:p>
          <a:endParaRPr lang="en-US"/>
        </a:p>
      </dgm:t>
    </dgm:pt>
    <dgm:pt modelId="{E79374A5-6AF7-4D05-B6A0-C6D36A808996}" type="sibTrans" cxnId="{FC0B12EC-DD39-40D1-B2A4-4422BA08F6F6}">
      <dgm:prSet phldrT="01" phldr="0"/>
      <dgm:spPr/>
      <dgm:t>
        <a:bodyPr/>
        <a:lstStyle/>
        <a:p>
          <a:r>
            <a:rPr lang="en-US"/>
            <a:t>01</a:t>
          </a:r>
        </a:p>
      </dgm:t>
    </dgm:pt>
    <dgm:pt modelId="{9602304A-0CAB-41BE-8B59-0BA95CDAC232}">
      <dgm:prSet/>
      <dgm:spPr/>
      <dgm:t>
        <a:bodyPr/>
        <a:lstStyle/>
        <a:p>
          <a:r>
            <a:rPr lang="nl-NL" noProof="0" dirty="0"/>
            <a:t>Wij van de ABN vinden het nodig om mensen te ontslaan</a:t>
          </a:r>
        </a:p>
      </dgm:t>
    </dgm:pt>
    <dgm:pt modelId="{BA45321B-A4F2-4D2E-AE5C-70812BA03903}" type="parTrans" cxnId="{E1013D6F-1BC3-4922-AA59-A0EC827A04A1}">
      <dgm:prSet/>
      <dgm:spPr/>
      <dgm:t>
        <a:bodyPr/>
        <a:lstStyle/>
        <a:p>
          <a:endParaRPr lang="en-US"/>
        </a:p>
      </dgm:t>
    </dgm:pt>
    <dgm:pt modelId="{129A401D-8358-4D3D-86D8-4F671629BAEA}" type="sibTrans" cxnId="{E1013D6F-1BC3-4922-AA59-A0EC827A04A1}">
      <dgm:prSet phldrT="02" phldr="0"/>
      <dgm:spPr/>
      <dgm:t>
        <a:bodyPr/>
        <a:lstStyle/>
        <a:p>
          <a:r>
            <a:rPr lang="en-US"/>
            <a:t>02</a:t>
          </a:r>
        </a:p>
      </dgm:t>
    </dgm:pt>
    <dgm:pt modelId="{566C3F0F-C553-4117-8A6E-56B61EB60113}">
      <dgm:prSet/>
      <dgm:spPr/>
      <dgm:t>
        <a:bodyPr/>
        <a:lstStyle/>
        <a:p>
          <a:r>
            <a:rPr lang="nl-NL"/>
            <a:t>Wat is je eigen standpunt? </a:t>
          </a:r>
          <a:endParaRPr lang="en-US"/>
        </a:p>
      </dgm:t>
    </dgm:pt>
    <dgm:pt modelId="{2A0844BF-F2F1-44A2-B0DD-6316BF2D355F}" type="parTrans" cxnId="{AAF6E79B-9724-4FC7-8385-39B4540FDDCA}">
      <dgm:prSet/>
      <dgm:spPr/>
      <dgm:t>
        <a:bodyPr/>
        <a:lstStyle/>
        <a:p>
          <a:endParaRPr lang="en-US"/>
        </a:p>
      </dgm:t>
    </dgm:pt>
    <dgm:pt modelId="{D6E2E294-5A8A-4F0A-86DE-DADF722FE7DE}" type="sibTrans" cxnId="{AAF6E79B-9724-4FC7-8385-39B4540FDDCA}">
      <dgm:prSet phldrT="03" phldr="0"/>
      <dgm:spPr/>
      <dgm:t>
        <a:bodyPr/>
        <a:lstStyle/>
        <a:p>
          <a:r>
            <a:rPr lang="en-US"/>
            <a:t>03</a:t>
          </a:r>
        </a:p>
      </dgm:t>
    </dgm:pt>
    <dgm:pt modelId="{D6F00F22-B731-48A5-9D91-25DF63BA4C4D}" type="pres">
      <dgm:prSet presAssocID="{EBE36BE5-524F-4389-A2CB-1E1AEC51BE0A}" presName="Name0" presStyleCnt="0">
        <dgm:presLayoutVars>
          <dgm:animLvl val="lvl"/>
          <dgm:resizeHandles val="exact"/>
        </dgm:presLayoutVars>
      </dgm:prSet>
      <dgm:spPr/>
    </dgm:pt>
    <dgm:pt modelId="{23784FCB-73D0-4B34-8873-E7EF78044D22}" type="pres">
      <dgm:prSet presAssocID="{B7758519-0AFD-4D2B-B698-1641FB3965DD}" presName="compositeNode" presStyleCnt="0">
        <dgm:presLayoutVars>
          <dgm:bulletEnabled val="1"/>
        </dgm:presLayoutVars>
      </dgm:prSet>
      <dgm:spPr/>
    </dgm:pt>
    <dgm:pt modelId="{408BF1B6-BC97-4A07-923A-C1CD93DE8719}" type="pres">
      <dgm:prSet presAssocID="{B7758519-0AFD-4D2B-B698-1641FB3965DD}" presName="bgRect" presStyleLbl="alignNode1" presStyleIdx="0" presStyleCnt="3"/>
      <dgm:spPr/>
    </dgm:pt>
    <dgm:pt modelId="{E70F239A-CAAE-4360-BF84-B6E55DEC333F}" type="pres">
      <dgm:prSet presAssocID="{E79374A5-6AF7-4D05-B6A0-C6D36A808996}" presName="sibTransNodeRect" presStyleLbl="alignNode1" presStyleIdx="0" presStyleCnt="3">
        <dgm:presLayoutVars>
          <dgm:chMax val="0"/>
          <dgm:bulletEnabled val="1"/>
        </dgm:presLayoutVars>
      </dgm:prSet>
      <dgm:spPr/>
    </dgm:pt>
    <dgm:pt modelId="{79ED411A-2C62-44C2-8DC7-C1E230861445}" type="pres">
      <dgm:prSet presAssocID="{B7758519-0AFD-4D2B-B698-1641FB3965DD}" presName="nodeRect" presStyleLbl="alignNode1" presStyleIdx="0" presStyleCnt="3">
        <dgm:presLayoutVars>
          <dgm:bulletEnabled val="1"/>
        </dgm:presLayoutVars>
      </dgm:prSet>
      <dgm:spPr/>
    </dgm:pt>
    <dgm:pt modelId="{A8878E4D-7850-45E0-9B57-196D2375FF81}" type="pres">
      <dgm:prSet presAssocID="{E79374A5-6AF7-4D05-B6A0-C6D36A808996}" presName="sibTrans" presStyleCnt="0"/>
      <dgm:spPr/>
    </dgm:pt>
    <dgm:pt modelId="{C5DC5243-087D-41BB-81D7-0A4B276120D7}" type="pres">
      <dgm:prSet presAssocID="{9602304A-0CAB-41BE-8B59-0BA95CDAC232}" presName="compositeNode" presStyleCnt="0">
        <dgm:presLayoutVars>
          <dgm:bulletEnabled val="1"/>
        </dgm:presLayoutVars>
      </dgm:prSet>
      <dgm:spPr/>
    </dgm:pt>
    <dgm:pt modelId="{A8A32929-6572-464A-8208-C68B7B0F1C34}" type="pres">
      <dgm:prSet presAssocID="{9602304A-0CAB-41BE-8B59-0BA95CDAC232}" presName="bgRect" presStyleLbl="alignNode1" presStyleIdx="1" presStyleCnt="3"/>
      <dgm:spPr/>
    </dgm:pt>
    <dgm:pt modelId="{E1854E7B-367C-4BB1-8951-5C1E42043E80}" type="pres">
      <dgm:prSet presAssocID="{129A401D-8358-4D3D-86D8-4F671629BAEA}" presName="sibTransNodeRect" presStyleLbl="alignNode1" presStyleIdx="1" presStyleCnt="3">
        <dgm:presLayoutVars>
          <dgm:chMax val="0"/>
          <dgm:bulletEnabled val="1"/>
        </dgm:presLayoutVars>
      </dgm:prSet>
      <dgm:spPr/>
    </dgm:pt>
    <dgm:pt modelId="{4BE28C23-A341-4758-AB1B-D069899AC167}" type="pres">
      <dgm:prSet presAssocID="{9602304A-0CAB-41BE-8B59-0BA95CDAC232}" presName="nodeRect" presStyleLbl="alignNode1" presStyleIdx="1" presStyleCnt="3">
        <dgm:presLayoutVars>
          <dgm:bulletEnabled val="1"/>
        </dgm:presLayoutVars>
      </dgm:prSet>
      <dgm:spPr/>
    </dgm:pt>
    <dgm:pt modelId="{195D282D-484A-4EFC-84A1-E39CCD04CC34}" type="pres">
      <dgm:prSet presAssocID="{129A401D-8358-4D3D-86D8-4F671629BAEA}" presName="sibTrans" presStyleCnt="0"/>
      <dgm:spPr/>
    </dgm:pt>
    <dgm:pt modelId="{B73FE795-039A-45D4-996B-325B3134FBBB}" type="pres">
      <dgm:prSet presAssocID="{566C3F0F-C553-4117-8A6E-56B61EB60113}" presName="compositeNode" presStyleCnt="0">
        <dgm:presLayoutVars>
          <dgm:bulletEnabled val="1"/>
        </dgm:presLayoutVars>
      </dgm:prSet>
      <dgm:spPr/>
    </dgm:pt>
    <dgm:pt modelId="{70766151-8E75-4334-A14E-0885895FF3BA}" type="pres">
      <dgm:prSet presAssocID="{566C3F0F-C553-4117-8A6E-56B61EB60113}" presName="bgRect" presStyleLbl="alignNode1" presStyleIdx="2" presStyleCnt="3"/>
      <dgm:spPr/>
    </dgm:pt>
    <dgm:pt modelId="{1FEC190F-74E0-458C-8014-71FEABFDBA21}" type="pres">
      <dgm:prSet presAssocID="{D6E2E294-5A8A-4F0A-86DE-DADF722FE7DE}" presName="sibTransNodeRect" presStyleLbl="alignNode1" presStyleIdx="2" presStyleCnt="3">
        <dgm:presLayoutVars>
          <dgm:chMax val="0"/>
          <dgm:bulletEnabled val="1"/>
        </dgm:presLayoutVars>
      </dgm:prSet>
      <dgm:spPr/>
    </dgm:pt>
    <dgm:pt modelId="{65C03463-42FF-4411-B758-4AE597422C99}" type="pres">
      <dgm:prSet presAssocID="{566C3F0F-C553-4117-8A6E-56B61EB60113}" presName="nodeRect" presStyleLbl="alignNode1" presStyleIdx="2" presStyleCnt="3">
        <dgm:presLayoutVars>
          <dgm:bulletEnabled val="1"/>
        </dgm:presLayoutVars>
      </dgm:prSet>
      <dgm:spPr/>
    </dgm:pt>
  </dgm:ptLst>
  <dgm:cxnLst>
    <dgm:cxn modelId="{FACBD609-1B9F-412C-9297-96BE5F0CA7F4}" type="presOf" srcId="{566C3F0F-C553-4117-8A6E-56B61EB60113}" destId="{70766151-8E75-4334-A14E-0885895FF3BA}" srcOrd="0" destOrd="0" presId="urn:microsoft.com/office/officeart/2016/7/layout/LinearBlockProcessNumbered"/>
    <dgm:cxn modelId="{BD440D20-1601-417D-8735-6B538C17FD9A}" type="presOf" srcId="{B7758519-0AFD-4D2B-B698-1641FB3965DD}" destId="{408BF1B6-BC97-4A07-923A-C1CD93DE8719}" srcOrd="0" destOrd="0" presId="urn:microsoft.com/office/officeart/2016/7/layout/LinearBlockProcessNumbered"/>
    <dgm:cxn modelId="{6B161327-AD78-4C59-A68D-56D2C8C3FC82}" type="presOf" srcId="{E79374A5-6AF7-4D05-B6A0-C6D36A808996}" destId="{E70F239A-CAAE-4360-BF84-B6E55DEC333F}" srcOrd="0" destOrd="0" presId="urn:microsoft.com/office/officeart/2016/7/layout/LinearBlockProcessNumbered"/>
    <dgm:cxn modelId="{BCC02333-132E-4D8D-968E-D65443986919}" type="presOf" srcId="{9602304A-0CAB-41BE-8B59-0BA95CDAC232}" destId="{A8A32929-6572-464A-8208-C68B7B0F1C34}" srcOrd="0" destOrd="0" presId="urn:microsoft.com/office/officeart/2016/7/layout/LinearBlockProcessNumbered"/>
    <dgm:cxn modelId="{E1013D6F-1BC3-4922-AA59-A0EC827A04A1}" srcId="{EBE36BE5-524F-4389-A2CB-1E1AEC51BE0A}" destId="{9602304A-0CAB-41BE-8B59-0BA95CDAC232}" srcOrd="1" destOrd="0" parTransId="{BA45321B-A4F2-4D2E-AE5C-70812BA03903}" sibTransId="{129A401D-8358-4D3D-86D8-4F671629BAEA}"/>
    <dgm:cxn modelId="{355E5554-C20B-4737-BF07-7C1EF71EB72C}" type="presOf" srcId="{9602304A-0CAB-41BE-8B59-0BA95CDAC232}" destId="{4BE28C23-A341-4758-AB1B-D069899AC167}" srcOrd="1" destOrd="0" presId="urn:microsoft.com/office/officeart/2016/7/layout/LinearBlockProcessNumbered"/>
    <dgm:cxn modelId="{B9327C54-0EFE-4268-AB98-6CCDD9F4BA95}" type="presOf" srcId="{EBE36BE5-524F-4389-A2CB-1E1AEC51BE0A}" destId="{D6F00F22-B731-48A5-9D91-25DF63BA4C4D}" srcOrd="0" destOrd="0" presId="urn:microsoft.com/office/officeart/2016/7/layout/LinearBlockProcessNumbered"/>
    <dgm:cxn modelId="{63648F90-B5EB-4CD2-AC95-DC8CEA3A7580}" type="presOf" srcId="{566C3F0F-C553-4117-8A6E-56B61EB60113}" destId="{65C03463-42FF-4411-B758-4AE597422C99}" srcOrd="1" destOrd="0" presId="urn:microsoft.com/office/officeart/2016/7/layout/LinearBlockProcessNumbered"/>
    <dgm:cxn modelId="{AAF6E79B-9724-4FC7-8385-39B4540FDDCA}" srcId="{EBE36BE5-524F-4389-A2CB-1E1AEC51BE0A}" destId="{566C3F0F-C553-4117-8A6E-56B61EB60113}" srcOrd="2" destOrd="0" parTransId="{2A0844BF-F2F1-44A2-B0DD-6316BF2D355F}" sibTransId="{D6E2E294-5A8A-4F0A-86DE-DADF722FE7DE}"/>
    <dgm:cxn modelId="{29AE95CB-B6C0-4CE6-9C83-80D01A41D4A1}" type="presOf" srcId="{D6E2E294-5A8A-4F0A-86DE-DADF722FE7DE}" destId="{1FEC190F-74E0-458C-8014-71FEABFDBA21}" srcOrd="0" destOrd="0" presId="urn:microsoft.com/office/officeart/2016/7/layout/LinearBlockProcessNumbered"/>
    <dgm:cxn modelId="{A627E4D6-85C2-473A-B895-2D88A974B8E0}" type="presOf" srcId="{B7758519-0AFD-4D2B-B698-1641FB3965DD}" destId="{79ED411A-2C62-44C2-8DC7-C1E230861445}" srcOrd="1" destOrd="0" presId="urn:microsoft.com/office/officeart/2016/7/layout/LinearBlockProcessNumbered"/>
    <dgm:cxn modelId="{82E328DD-3412-450B-9F6D-5BD4CA6C0927}" type="presOf" srcId="{129A401D-8358-4D3D-86D8-4F671629BAEA}" destId="{E1854E7B-367C-4BB1-8951-5C1E42043E80}" srcOrd="0" destOrd="0" presId="urn:microsoft.com/office/officeart/2016/7/layout/LinearBlockProcessNumbered"/>
    <dgm:cxn modelId="{FC0B12EC-DD39-40D1-B2A4-4422BA08F6F6}" srcId="{EBE36BE5-524F-4389-A2CB-1E1AEC51BE0A}" destId="{B7758519-0AFD-4D2B-B698-1641FB3965DD}" srcOrd="0" destOrd="0" parTransId="{F5F3EA5E-5855-4837-9775-708329496568}" sibTransId="{E79374A5-6AF7-4D05-B6A0-C6D36A808996}"/>
    <dgm:cxn modelId="{4E542744-F08A-45AF-92E1-38B0CFEE2951}" type="presParOf" srcId="{D6F00F22-B731-48A5-9D91-25DF63BA4C4D}" destId="{23784FCB-73D0-4B34-8873-E7EF78044D22}" srcOrd="0" destOrd="0" presId="urn:microsoft.com/office/officeart/2016/7/layout/LinearBlockProcessNumbered"/>
    <dgm:cxn modelId="{FCFD4499-ABA9-4A53-8283-8FAFFCBDAA53}" type="presParOf" srcId="{23784FCB-73D0-4B34-8873-E7EF78044D22}" destId="{408BF1B6-BC97-4A07-923A-C1CD93DE8719}" srcOrd="0" destOrd="0" presId="urn:microsoft.com/office/officeart/2016/7/layout/LinearBlockProcessNumbered"/>
    <dgm:cxn modelId="{990ED464-11CC-4105-BD3F-981F19EC9A5A}" type="presParOf" srcId="{23784FCB-73D0-4B34-8873-E7EF78044D22}" destId="{E70F239A-CAAE-4360-BF84-B6E55DEC333F}" srcOrd="1" destOrd="0" presId="urn:microsoft.com/office/officeart/2016/7/layout/LinearBlockProcessNumbered"/>
    <dgm:cxn modelId="{8BF7119F-1183-4681-9AC7-D23733E7D084}" type="presParOf" srcId="{23784FCB-73D0-4B34-8873-E7EF78044D22}" destId="{79ED411A-2C62-44C2-8DC7-C1E230861445}" srcOrd="2" destOrd="0" presId="urn:microsoft.com/office/officeart/2016/7/layout/LinearBlockProcessNumbered"/>
    <dgm:cxn modelId="{C7E61FF9-EBD3-47F6-9407-E7CB8A23DD3A}" type="presParOf" srcId="{D6F00F22-B731-48A5-9D91-25DF63BA4C4D}" destId="{A8878E4D-7850-45E0-9B57-196D2375FF81}" srcOrd="1" destOrd="0" presId="urn:microsoft.com/office/officeart/2016/7/layout/LinearBlockProcessNumbered"/>
    <dgm:cxn modelId="{D9985133-9AAA-44B3-94DA-7493C3006610}" type="presParOf" srcId="{D6F00F22-B731-48A5-9D91-25DF63BA4C4D}" destId="{C5DC5243-087D-41BB-81D7-0A4B276120D7}" srcOrd="2" destOrd="0" presId="urn:microsoft.com/office/officeart/2016/7/layout/LinearBlockProcessNumbered"/>
    <dgm:cxn modelId="{E46E6839-0B36-49CA-98AD-AFECAD88B162}" type="presParOf" srcId="{C5DC5243-087D-41BB-81D7-0A4B276120D7}" destId="{A8A32929-6572-464A-8208-C68B7B0F1C34}" srcOrd="0" destOrd="0" presId="urn:microsoft.com/office/officeart/2016/7/layout/LinearBlockProcessNumbered"/>
    <dgm:cxn modelId="{00B25D78-F48F-438F-90AF-111731AF0238}" type="presParOf" srcId="{C5DC5243-087D-41BB-81D7-0A4B276120D7}" destId="{E1854E7B-367C-4BB1-8951-5C1E42043E80}" srcOrd="1" destOrd="0" presId="urn:microsoft.com/office/officeart/2016/7/layout/LinearBlockProcessNumbered"/>
    <dgm:cxn modelId="{201DC8EB-54F5-417E-9EF4-75DC8F319588}" type="presParOf" srcId="{C5DC5243-087D-41BB-81D7-0A4B276120D7}" destId="{4BE28C23-A341-4758-AB1B-D069899AC167}" srcOrd="2" destOrd="0" presId="urn:microsoft.com/office/officeart/2016/7/layout/LinearBlockProcessNumbered"/>
    <dgm:cxn modelId="{CF667A35-02DB-4AFF-9A75-277CE2C600DA}" type="presParOf" srcId="{D6F00F22-B731-48A5-9D91-25DF63BA4C4D}" destId="{195D282D-484A-4EFC-84A1-E39CCD04CC34}" srcOrd="3" destOrd="0" presId="urn:microsoft.com/office/officeart/2016/7/layout/LinearBlockProcessNumbered"/>
    <dgm:cxn modelId="{296C5EB5-1023-4CFD-A710-FEA94A274A12}" type="presParOf" srcId="{D6F00F22-B731-48A5-9D91-25DF63BA4C4D}" destId="{B73FE795-039A-45D4-996B-325B3134FBBB}" srcOrd="4" destOrd="0" presId="urn:microsoft.com/office/officeart/2016/7/layout/LinearBlockProcessNumbered"/>
    <dgm:cxn modelId="{9D3A224B-85E4-4CC7-BF7E-F32C8C3CB305}" type="presParOf" srcId="{B73FE795-039A-45D4-996B-325B3134FBBB}" destId="{70766151-8E75-4334-A14E-0885895FF3BA}" srcOrd="0" destOrd="0" presId="urn:microsoft.com/office/officeart/2016/7/layout/LinearBlockProcessNumbered"/>
    <dgm:cxn modelId="{F1915763-11C9-4C5E-B079-5BB9126C9C25}" type="presParOf" srcId="{B73FE795-039A-45D4-996B-325B3134FBBB}" destId="{1FEC190F-74E0-458C-8014-71FEABFDBA21}" srcOrd="1" destOrd="0" presId="urn:microsoft.com/office/officeart/2016/7/layout/LinearBlockProcessNumbered"/>
    <dgm:cxn modelId="{0E0A28D5-C9EC-4FC1-9AEA-AF23B1344E65}" type="presParOf" srcId="{B73FE795-039A-45D4-996B-325B3134FBBB}" destId="{65C03463-42FF-4411-B758-4AE597422C99}"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C751C9-EABE-4437-B2CD-275005DE5427}" type="doc">
      <dgm:prSet loTypeId="urn:microsoft.com/office/officeart/2005/8/layout/process5" loCatId="process" qsTypeId="urn:microsoft.com/office/officeart/2005/8/quickstyle/simple1" qsCatId="simple" csTypeId="urn:microsoft.com/office/officeart/2005/8/colors/colorful1" csCatId="colorful"/>
      <dgm:spPr/>
      <dgm:t>
        <a:bodyPr/>
        <a:lstStyle/>
        <a:p>
          <a:endParaRPr lang="en-US"/>
        </a:p>
      </dgm:t>
    </dgm:pt>
    <dgm:pt modelId="{E1E6A395-C37B-4F95-961D-DC39B3DCA9A6}">
      <dgm:prSet/>
      <dgm:spPr/>
      <dgm:t>
        <a:bodyPr/>
        <a:lstStyle/>
        <a:p>
          <a:r>
            <a:rPr lang="nl-NL"/>
            <a:t>Standpunt: Wij van de ABN vinden het nodig om mensen te ontslaan</a:t>
          </a:r>
          <a:endParaRPr lang="en-US"/>
        </a:p>
      </dgm:t>
    </dgm:pt>
    <dgm:pt modelId="{AC11E0A7-9B07-4BA7-9FD9-F0F2B4C21180}" type="parTrans" cxnId="{E084FD4D-E64D-4AC3-A9E7-D0AC57E8BC4B}">
      <dgm:prSet/>
      <dgm:spPr/>
      <dgm:t>
        <a:bodyPr/>
        <a:lstStyle/>
        <a:p>
          <a:endParaRPr lang="en-US"/>
        </a:p>
      </dgm:t>
    </dgm:pt>
    <dgm:pt modelId="{B140A914-574E-4851-9C3C-45363BE33F36}" type="sibTrans" cxnId="{E084FD4D-E64D-4AC3-A9E7-D0AC57E8BC4B}">
      <dgm:prSet/>
      <dgm:spPr/>
      <dgm:t>
        <a:bodyPr/>
        <a:lstStyle/>
        <a:p>
          <a:endParaRPr lang="en-US"/>
        </a:p>
      </dgm:t>
    </dgm:pt>
    <dgm:pt modelId="{8A6F899F-462A-4FB2-8280-A66D6DE8872C}">
      <dgm:prSet/>
      <dgm:spPr/>
      <dgm:t>
        <a:bodyPr/>
        <a:lstStyle/>
        <a:p>
          <a:r>
            <a:rPr lang="nl-NL"/>
            <a:t>Argument = waarom + standpunt?</a:t>
          </a:r>
          <a:endParaRPr lang="en-US"/>
        </a:p>
      </dgm:t>
    </dgm:pt>
    <dgm:pt modelId="{380D6790-D867-4688-AF97-BCD65159617D}" type="parTrans" cxnId="{945B0548-60C3-40CE-88C3-08F9B8B95579}">
      <dgm:prSet/>
      <dgm:spPr/>
      <dgm:t>
        <a:bodyPr/>
        <a:lstStyle/>
        <a:p>
          <a:endParaRPr lang="en-US"/>
        </a:p>
      </dgm:t>
    </dgm:pt>
    <dgm:pt modelId="{46906785-A6EF-44E0-B4FC-8692E6F350EA}" type="sibTrans" cxnId="{945B0548-60C3-40CE-88C3-08F9B8B95579}">
      <dgm:prSet/>
      <dgm:spPr/>
      <dgm:t>
        <a:bodyPr/>
        <a:lstStyle/>
        <a:p>
          <a:endParaRPr lang="en-US"/>
        </a:p>
      </dgm:t>
    </dgm:pt>
    <dgm:pt modelId="{C706DDFC-63C0-4005-9532-14DD309F234E}">
      <dgm:prSet/>
      <dgm:spPr/>
      <dgm:t>
        <a:bodyPr/>
        <a:lstStyle/>
        <a:p>
          <a:r>
            <a:rPr lang="nl-NL"/>
            <a:t>Waarom vinden wij van de ABN het nodig om mensen te ontslaan?</a:t>
          </a:r>
          <a:endParaRPr lang="en-US"/>
        </a:p>
      </dgm:t>
    </dgm:pt>
    <dgm:pt modelId="{13FAB581-5FA3-41F3-8842-1A1DB9C4A741}" type="parTrans" cxnId="{FB973A36-0B1B-4B1D-A4EE-B585004366F6}">
      <dgm:prSet/>
      <dgm:spPr/>
      <dgm:t>
        <a:bodyPr/>
        <a:lstStyle/>
        <a:p>
          <a:endParaRPr lang="en-US"/>
        </a:p>
      </dgm:t>
    </dgm:pt>
    <dgm:pt modelId="{8C4A2603-F2E8-445D-8672-CE2DF89798E2}" type="sibTrans" cxnId="{FB973A36-0B1B-4B1D-A4EE-B585004366F6}">
      <dgm:prSet/>
      <dgm:spPr/>
      <dgm:t>
        <a:bodyPr/>
        <a:lstStyle/>
        <a:p>
          <a:endParaRPr lang="en-US"/>
        </a:p>
      </dgm:t>
    </dgm:pt>
    <dgm:pt modelId="{B16359A3-B452-4075-BD09-6EAD6A043F0A}">
      <dgm:prSet/>
      <dgm:spPr/>
      <dgm:t>
        <a:bodyPr/>
        <a:lstStyle/>
        <a:p>
          <a:r>
            <a:rPr lang="nl-NL"/>
            <a:t>Omdat “je het dak moet repareren als de zon schijnt”</a:t>
          </a:r>
          <a:endParaRPr lang="en-US"/>
        </a:p>
      </dgm:t>
    </dgm:pt>
    <dgm:pt modelId="{EEB7CA49-4E97-4966-B8FB-99A261FD743F}" type="parTrans" cxnId="{EFA9B9C2-70DA-4BB8-B124-316B8FB2CBC7}">
      <dgm:prSet/>
      <dgm:spPr/>
      <dgm:t>
        <a:bodyPr/>
        <a:lstStyle/>
        <a:p>
          <a:endParaRPr lang="en-US"/>
        </a:p>
      </dgm:t>
    </dgm:pt>
    <dgm:pt modelId="{25BCDBCD-8E04-4AC3-A65F-8C9367B9947B}" type="sibTrans" cxnId="{EFA9B9C2-70DA-4BB8-B124-316B8FB2CBC7}">
      <dgm:prSet/>
      <dgm:spPr/>
      <dgm:t>
        <a:bodyPr/>
        <a:lstStyle/>
        <a:p>
          <a:endParaRPr lang="en-US"/>
        </a:p>
      </dgm:t>
    </dgm:pt>
    <dgm:pt modelId="{E2C5DF02-D619-46AA-9604-699BE8620525}">
      <dgm:prSet/>
      <dgm:spPr/>
      <dgm:t>
        <a:bodyPr/>
        <a:lstStyle/>
        <a:p>
          <a:r>
            <a:rPr lang="nl-NL"/>
            <a:t>En dat betekent? </a:t>
          </a:r>
          <a:endParaRPr lang="en-US"/>
        </a:p>
      </dgm:t>
    </dgm:pt>
    <dgm:pt modelId="{5791CAE4-AFFF-4062-B165-CBA3287D5405}" type="parTrans" cxnId="{43187778-4D73-4CB1-BDE8-A573D811052C}">
      <dgm:prSet/>
      <dgm:spPr/>
      <dgm:t>
        <a:bodyPr/>
        <a:lstStyle/>
        <a:p>
          <a:endParaRPr lang="en-US"/>
        </a:p>
      </dgm:t>
    </dgm:pt>
    <dgm:pt modelId="{C7371B1A-5D6F-4E6F-B831-0A2C30A91531}" type="sibTrans" cxnId="{43187778-4D73-4CB1-BDE8-A573D811052C}">
      <dgm:prSet/>
      <dgm:spPr/>
      <dgm:t>
        <a:bodyPr/>
        <a:lstStyle/>
        <a:p>
          <a:endParaRPr lang="en-US"/>
        </a:p>
      </dgm:t>
    </dgm:pt>
    <dgm:pt modelId="{88B3D9B6-A7FC-4FB7-9E35-E3530680A8A0}" type="pres">
      <dgm:prSet presAssocID="{EAC751C9-EABE-4437-B2CD-275005DE5427}" presName="diagram" presStyleCnt="0">
        <dgm:presLayoutVars>
          <dgm:dir/>
          <dgm:resizeHandles val="exact"/>
        </dgm:presLayoutVars>
      </dgm:prSet>
      <dgm:spPr/>
    </dgm:pt>
    <dgm:pt modelId="{8F21259F-4F18-4BBA-BC5B-572C5651441B}" type="pres">
      <dgm:prSet presAssocID="{E1E6A395-C37B-4F95-961D-DC39B3DCA9A6}" presName="node" presStyleLbl="node1" presStyleIdx="0" presStyleCnt="5">
        <dgm:presLayoutVars>
          <dgm:bulletEnabled val="1"/>
        </dgm:presLayoutVars>
      </dgm:prSet>
      <dgm:spPr/>
    </dgm:pt>
    <dgm:pt modelId="{BF693166-84B9-4F3C-9CBB-FFB8EDDB1B5D}" type="pres">
      <dgm:prSet presAssocID="{B140A914-574E-4851-9C3C-45363BE33F36}" presName="sibTrans" presStyleLbl="sibTrans2D1" presStyleIdx="0" presStyleCnt="4"/>
      <dgm:spPr/>
    </dgm:pt>
    <dgm:pt modelId="{8E558EAE-D32C-4D19-97EE-364E8FACF13F}" type="pres">
      <dgm:prSet presAssocID="{B140A914-574E-4851-9C3C-45363BE33F36}" presName="connectorText" presStyleLbl="sibTrans2D1" presStyleIdx="0" presStyleCnt="4"/>
      <dgm:spPr/>
    </dgm:pt>
    <dgm:pt modelId="{CD9FAD39-CFFB-45DC-BE39-413B99672DD7}" type="pres">
      <dgm:prSet presAssocID="{8A6F899F-462A-4FB2-8280-A66D6DE8872C}" presName="node" presStyleLbl="node1" presStyleIdx="1" presStyleCnt="5">
        <dgm:presLayoutVars>
          <dgm:bulletEnabled val="1"/>
        </dgm:presLayoutVars>
      </dgm:prSet>
      <dgm:spPr/>
    </dgm:pt>
    <dgm:pt modelId="{68AFC6F1-EE37-4477-8469-405ECF22238E}" type="pres">
      <dgm:prSet presAssocID="{46906785-A6EF-44E0-B4FC-8692E6F350EA}" presName="sibTrans" presStyleLbl="sibTrans2D1" presStyleIdx="1" presStyleCnt="4"/>
      <dgm:spPr/>
    </dgm:pt>
    <dgm:pt modelId="{92E82BCE-CAF1-466C-9498-F3B56B74248A}" type="pres">
      <dgm:prSet presAssocID="{46906785-A6EF-44E0-B4FC-8692E6F350EA}" presName="connectorText" presStyleLbl="sibTrans2D1" presStyleIdx="1" presStyleCnt="4"/>
      <dgm:spPr/>
    </dgm:pt>
    <dgm:pt modelId="{ABFC960B-7971-4F1A-B076-79E1EEEF63CD}" type="pres">
      <dgm:prSet presAssocID="{C706DDFC-63C0-4005-9532-14DD309F234E}" presName="node" presStyleLbl="node1" presStyleIdx="2" presStyleCnt="5">
        <dgm:presLayoutVars>
          <dgm:bulletEnabled val="1"/>
        </dgm:presLayoutVars>
      </dgm:prSet>
      <dgm:spPr/>
    </dgm:pt>
    <dgm:pt modelId="{BA2E94C5-43AC-437F-9B68-57A5F8FCE071}" type="pres">
      <dgm:prSet presAssocID="{8C4A2603-F2E8-445D-8672-CE2DF89798E2}" presName="sibTrans" presStyleLbl="sibTrans2D1" presStyleIdx="2" presStyleCnt="4"/>
      <dgm:spPr/>
    </dgm:pt>
    <dgm:pt modelId="{C183B199-A7F4-4C11-829E-A545DCD1B64F}" type="pres">
      <dgm:prSet presAssocID="{8C4A2603-F2E8-445D-8672-CE2DF89798E2}" presName="connectorText" presStyleLbl="sibTrans2D1" presStyleIdx="2" presStyleCnt="4"/>
      <dgm:spPr/>
    </dgm:pt>
    <dgm:pt modelId="{8190ABA3-E2FB-4FBA-B42E-DB05709D19E5}" type="pres">
      <dgm:prSet presAssocID="{B16359A3-B452-4075-BD09-6EAD6A043F0A}" presName="node" presStyleLbl="node1" presStyleIdx="3" presStyleCnt="5">
        <dgm:presLayoutVars>
          <dgm:bulletEnabled val="1"/>
        </dgm:presLayoutVars>
      </dgm:prSet>
      <dgm:spPr/>
    </dgm:pt>
    <dgm:pt modelId="{56D64E4C-DF67-4B51-BC15-B9143183C76E}" type="pres">
      <dgm:prSet presAssocID="{25BCDBCD-8E04-4AC3-A65F-8C9367B9947B}" presName="sibTrans" presStyleLbl="sibTrans2D1" presStyleIdx="3" presStyleCnt="4"/>
      <dgm:spPr/>
    </dgm:pt>
    <dgm:pt modelId="{CEEE131C-4AED-4C64-8110-5353D839A45A}" type="pres">
      <dgm:prSet presAssocID="{25BCDBCD-8E04-4AC3-A65F-8C9367B9947B}" presName="connectorText" presStyleLbl="sibTrans2D1" presStyleIdx="3" presStyleCnt="4"/>
      <dgm:spPr/>
    </dgm:pt>
    <dgm:pt modelId="{717AF47D-69BE-4336-8DFA-5CCE86C00379}" type="pres">
      <dgm:prSet presAssocID="{E2C5DF02-D619-46AA-9604-699BE8620525}" presName="node" presStyleLbl="node1" presStyleIdx="4" presStyleCnt="5">
        <dgm:presLayoutVars>
          <dgm:bulletEnabled val="1"/>
        </dgm:presLayoutVars>
      </dgm:prSet>
      <dgm:spPr/>
    </dgm:pt>
  </dgm:ptLst>
  <dgm:cxnLst>
    <dgm:cxn modelId="{75DDF804-ECC5-41B8-909C-00075C74755D}" type="presOf" srcId="{8A6F899F-462A-4FB2-8280-A66D6DE8872C}" destId="{CD9FAD39-CFFB-45DC-BE39-413B99672DD7}" srcOrd="0" destOrd="0" presId="urn:microsoft.com/office/officeart/2005/8/layout/process5"/>
    <dgm:cxn modelId="{1557F91C-12D8-4F58-9991-70BB800BA28C}" type="presOf" srcId="{46906785-A6EF-44E0-B4FC-8692E6F350EA}" destId="{92E82BCE-CAF1-466C-9498-F3B56B74248A}" srcOrd="1" destOrd="0" presId="urn:microsoft.com/office/officeart/2005/8/layout/process5"/>
    <dgm:cxn modelId="{56CA6A2F-72E8-4618-8A22-5AA97AAEBB41}" type="presOf" srcId="{C706DDFC-63C0-4005-9532-14DD309F234E}" destId="{ABFC960B-7971-4F1A-B076-79E1EEEF63CD}" srcOrd="0" destOrd="0" presId="urn:microsoft.com/office/officeart/2005/8/layout/process5"/>
    <dgm:cxn modelId="{FB973A36-0B1B-4B1D-A4EE-B585004366F6}" srcId="{EAC751C9-EABE-4437-B2CD-275005DE5427}" destId="{C706DDFC-63C0-4005-9532-14DD309F234E}" srcOrd="2" destOrd="0" parTransId="{13FAB581-5FA3-41F3-8842-1A1DB9C4A741}" sibTransId="{8C4A2603-F2E8-445D-8672-CE2DF89798E2}"/>
    <dgm:cxn modelId="{3C0C783C-123A-4295-AA85-F080A1172DBF}" type="presOf" srcId="{EAC751C9-EABE-4437-B2CD-275005DE5427}" destId="{88B3D9B6-A7FC-4FB7-9E35-E3530680A8A0}" srcOrd="0" destOrd="0" presId="urn:microsoft.com/office/officeart/2005/8/layout/process5"/>
    <dgm:cxn modelId="{B4BBBE41-618E-4AE6-9EE8-B289B9165BF5}" type="presOf" srcId="{8C4A2603-F2E8-445D-8672-CE2DF89798E2}" destId="{C183B199-A7F4-4C11-829E-A545DCD1B64F}" srcOrd="1" destOrd="0" presId="urn:microsoft.com/office/officeart/2005/8/layout/process5"/>
    <dgm:cxn modelId="{C4004B64-5041-4C7A-820C-1A1F1265FDCD}" type="presOf" srcId="{B16359A3-B452-4075-BD09-6EAD6A043F0A}" destId="{8190ABA3-E2FB-4FBA-B42E-DB05709D19E5}" srcOrd="0" destOrd="0" presId="urn:microsoft.com/office/officeart/2005/8/layout/process5"/>
    <dgm:cxn modelId="{945B0548-60C3-40CE-88C3-08F9B8B95579}" srcId="{EAC751C9-EABE-4437-B2CD-275005DE5427}" destId="{8A6F899F-462A-4FB2-8280-A66D6DE8872C}" srcOrd="1" destOrd="0" parTransId="{380D6790-D867-4688-AF97-BCD65159617D}" sibTransId="{46906785-A6EF-44E0-B4FC-8692E6F350EA}"/>
    <dgm:cxn modelId="{E084FD4D-E64D-4AC3-A9E7-D0AC57E8BC4B}" srcId="{EAC751C9-EABE-4437-B2CD-275005DE5427}" destId="{E1E6A395-C37B-4F95-961D-DC39B3DCA9A6}" srcOrd="0" destOrd="0" parTransId="{AC11E0A7-9B07-4BA7-9FD9-F0F2B4C21180}" sibTransId="{B140A914-574E-4851-9C3C-45363BE33F36}"/>
    <dgm:cxn modelId="{E32D0053-2044-4D9D-B621-035978EB3B66}" type="presOf" srcId="{46906785-A6EF-44E0-B4FC-8692E6F350EA}" destId="{68AFC6F1-EE37-4477-8469-405ECF22238E}" srcOrd="0" destOrd="0" presId="urn:microsoft.com/office/officeart/2005/8/layout/process5"/>
    <dgm:cxn modelId="{CE16BB55-983A-46DA-BF0E-9CAAFD76D85B}" type="presOf" srcId="{B140A914-574E-4851-9C3C-45363BE33F36}" destId="{BF693166-84B9-4F3C-9CBB-FFB8EDDB1B5D}" srcOrd="0" destOrd="0" presId="urn:microsoft.com/office/officeart/2005/8/layout/process5"/>
    <dgm:cxn modelId="{43187778-4D73-4CB1-BDE8-A573D811052C}" srcId="{EAC751C9-EABE-4437-B2CD-275005DE5427}" destId="{E2C5DF02-D619-46AA-9604-699BE8620525}" srcOrd="4" destOrd="0" parTransId="{5791CAE4-AFFF-4062-B165-CBA3287D5405}" sibTransId="{C7371B1A-5D6F-4E6F-B831-0A2C30A91531}"/>
    <dgm:cxn modelId="{6E0DA759-80DE-4B17-ADA4-27CC37D482A3}" type="presOf" srcId="{E1E6A395-C37B-4F95-961D-DC39B3DCA9A6}" destId="{8F21259F-4F18-4BBA-BC5B-572C5651441B}" srcOrd="0" destOrd="0" presId="urn:microsoft.com/office/officeart/2005/8/layout/process5"/>
    <dgm:cxn modelId="{E5B9D27D-196D-4261-A27B-356B4D664CDC}" type="presOf" srcId="{E2C5DF02-D619-46AA-9604-699BE8620525}" destId="{717AF47D-69BE-4336-8DFA-5CCE86C00379}" srcOrd="0" destOrd="0" presId="urn:microsoft.com/office/officeart/2005/8/layout/process5"/>
    <dgm:cxn modelId="{B6372695-D50B-4075-B023-4BE5D5C35298}" type="presOf" srcId="{B140A914-574E-4851-9C3C-45363BE33F36}" destId="{8E558EAE-D32C-4D19-97EE-364E8FACF13F}" srcOrd="1" destOrd="0" presId="urn:microsoft.com/office/officeart/2005/8/layout/process5"/>
    <dgm:cxn modelId="{189A7D9A-C005-42A4-BB53-EB6E320E0A3F}" type="presOf" srcId="{25BCDBCD-8E04-4AC3-A65F-8C9367B9947B}" destId="{CEEE131C-4AED-4C64-8110-5353D839A45A}" srcOrd="1" destOrd="0" presId="urn:microsoft.com/office/officeart/2005/8/layout/process5"/>
    <dgm:cxn modelId="{EFA9B9C2-70DA-4BB8-B124-316B8FB2CBC7}" srcId="{EAC751C9-EABE-4437-B2CD-275005DE5427}" destId="{B16359A3-B452-4075-BD09-6EAD6A043F0A}" srcOrd="3" destOrd="0" parTransId="{EEB7CA49-4E97-4966-B8FB-99A261FD743F}" sibTransId="{25BCDBCD-8E04-4AC3-A65F-8C9367B9947B}"/>
    <dgm:cxn modelId="{DAC073CA-C4D4-4F5E-B111-FA2CDA5F596F}" type="presOf" srcId="{8C4A2603-F2E8-445D-8672-CE2DF89798E2}" destId="{BA2E94C5-43AC-437F-9B68-57A5F8FCE071}" srcOrd="0" destOrd="0" presId="urn:microsoft.com/office/officeart/2005/8/layout/process5"/>
    <dgm:cxn modelId="{D03ED4CA-5B6A-46E0-A170-FD7DEFEA0717}" type="presOf" srcId="{25BCDBCD-8E04-4AC3-A65F-8C9367B9947B}" destId="{56D64E4C-DF67-4B51-BC15-B9143183C76E}" srcOrd="0" destOrd="0" presId="urn:microsoft.com/office/officeart/2005/8/layout/process5"/>
    <dgm:cxn modelId="{8D5FFF95-B698-40FF-B56F-4C0BA27E26F3}" type="presParOf" srcId="{88B3D9B6-A7FC-4FB7-9E35-E3530680A8A0}" destId="{8F21259F-4F18-4BBA-BC5B-572C5651441B}" srcOrd="0" destOrd="0" presId="urn:microsoft.com/office/officeart/2005/8/layout/process5"/>
    <dgm:cxn modelId="{D373996C-4102-4276-A8C1-BA741C8BA5E2}" type="presParOf" srcId="{88B3D9B6-A7FC-4FB7-9E35-E3530680A8A0}" destId="{BF693166-84B9-4F3C-9CBB-FFB8EDDB1B5D}" srcOrd="1" destOrd="0" presId="urn:microsoft.com/office/officeart/2005/8/layout/process5"/>
    <dgm:cxn modelId="{5621F6CB-B19B-4B10-BC64-24F1D050C431}" type="presParOf" srcId="{BF693166-84B9-4F3C-9CBB-FFB8EDDB1B5D}" destId="{8E558EAE-D32C-4D19-97EE-364E8FACF13F}" srcOrd="0" destOrd="0" presId="urn:microsoft.com/office/officeart/2005/8/layout/process5"/>
    <dgm:cxn modelId="{71324854-6BCE-480F-8FED-53C337904495}" type="presParOf" srcId="{88B3D9B6-A7FC-4FB7-9E35-E3530680A8A0}" destId="{CD9FAD39-CFFB-45DC-BE39-413B99672DD7}" srcOrd="2" destOrd="0" presId="urn:microsoft.com/office/officeart/2005/8/layout/process5"/>
    <dgm:cxn modelId="{0FE36335-373D-48A6-B4FC-038616E231C3}" type="presParOf" srcId="{88B3D9B6-A7FC-4FB7-9E35-E3530680A8A0}" destId="{68AFC6F1-EE37-4477-8469-405ECF22238E}" srcOrd="3" destOrd="0" presId="urn:microsoft.com/office/officeart/2005/8/layout/process5"/>
    <dgm:cxn modelId="{5FA9AFF9-E1BE-4997-8DC2-D21CCA4C0A4C}" type="presParOf" srcId="{68AFC6F1-EE37-4477-8469-405ECF22238E}" destId="{92E82BCE-CAF1-466C-9498-F3B56B74248A}" srcOrd="0" destOrd="0" presId="urn:microsoft.com/office/officeart/2005/8/layout/process5"/>
    <dgm:cxn modelId="{5F94003C-B2DE-4CAD-A7FF-839BCBC0DE33}" type="presParOf" srcId="{88B3D9B6-A7FC-4FB7-9E35-E3530680A8A0}" destId="{ABFC960B-7971-4F1A-B076-79E1EEEF63CD}" srcOrd="4" destOrd="0" presId="urn:microsoft.com/office/officeart/2005/8/layout/process5"/>
    <dgm:cxn modelId="{9D3254B5-C17B-403D-B32C-867BA0F2987F}" type="presParOf" srcId="{88B3D9B6-A7FC-4FB7-9E35-E3530680A8A0}" destId="{BA2E94C5-43AC-437F-9B68-57A5F8FCE071}" srcOrd="5" destOrd="0" presId="urn:microsoft.com/office/officeart/2005/8/layout/process5"/>
    <dgm:cxn modelId="{E0530107-D15A-4D0E-9035-D937E9F39051}" type="presParOf" srcId="{BA2E94C5-43AC-437F-9B68-57A5F8FCE071}" destId="{C183B199-A7F4-4C11-829E-A545DCD1B64F}" srcOrd="0" destOrd="0" presId="urn:microsoft.com/office/officeart/2005/8/layout/process5"/>
    <dgm:cxn modelId="{39626226-7E72-461C-8D43-58D8618A2E50}" type="presParOf" srcId="{88B3D9B6-A7FC-4FB7-9E35-E3530680A8A0}" destId="{8190ABA3-E2FB-4FBA-B42E-DB05709D19E5}" srcOrd="6" destOrd="0" presId="urn:microsoft.com/office/officeart/2005/8/layout/process5"/>
    <dgm:cxn modelId="{E40037F8-4AF2-4062-A838-CE31BC692708}" type="presParOf" srcId="{88B3D9B6-A7FC-4FB7-9E35-E3530680A8A0}" destId="{56D64E4C-DF67-4B51-BC15-B9143183C76E}" srcOrd="7" destOrd="0" presId="urn:microsoft.com/office/officeart/2005/8/layout/process5"/>
    <dgm:cxn modelId="{D1454ACD-7C56-4AA4-B0E9-C45203451C81}" type="presParOf" srcId="{56D64E4C-DF67-4B51-BC15-B9143183C76E}" destId="{CEEE131C-4AED-4C64-8110-5353D839A45A}" srcOrd="0" destOrd="0" presId="urn:microsoft.com/office/officeart/2005/8/layout/process5"/>
    <dgm:cxn modelId="{D55CB998-99D8-40A3-BE6B-A84102112361}" type="presParOf" srcId="{88B3D9B6-A7FC-4FB7-9E35-E3530680A8A0}" destId="{717AF47D-69BE-4336-8DFA-5CCE86C00379}"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BCD901-45D8-4A30-8B1F-B363EF6F1FD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A39F5B41-2280-431A-81F3-C51C23EB869A}">
      <dgm:prSet custT="1"/>
      <dgm:spPr/>
      <dgm:t>
        <a:bodyPr/>
        <a:lstStyle/>
        <a:p>
          <a:r>
            <a:rPr lang="nl-NL" sz="1800" dirty="0"/>
            <a:t>Standpunt: Wij van de ABN vinden het nodig om mensen te ontslaan </a:t>
          </a:r>
          <a:endParaRPr lang="en-US" sz="1800" dirty="0"/>
        </a:p>
      </dgm:t>
    </dgm:pt>
    <dgm:pt modelId="{D3B185B0-F21A-49C1-85FF-4043C6AA49FB}" type="parTrans" cxnId="{A5F95158-65F0-4D2F-81F5-1AC991AB3B15}">
      <dgm:prSet/>
      <dgm:spPr/>
      <dgm:t>
        <a:bodyPr/>
        <a:lstStyle/>
        <a:p>
          <a:endParaRPr lang="en-US"/>
        </a:p>
      </dgm:t>
    </dgm:pt>
    <dgm:pt modelId="{0D7F91BA-C7C2-4CC3-8B3D-FE4023F995CA}" type="sibTrans" cxnId="{A5F95158-65F0-4D2F-81F5-1AC991AB3B15}">
      <dgm:prSet/>
      <dgm:spPr/>
      <dgm:t>
        <a:bodyPr/>
        <a:lstStyle/>
        <a:p>
          <a:endParaRPr lang="en-US"/>
        </a:p>
      </dgm:t>
    </dgm:pt>
    <dgm:pt modelId="{8D8F80F3-4E3B-4745-92E8-963DC5DB3967}">
      <dgm:prSet custT="1"/>
      <dgm:spPr/>
      <dgm:t>
        <a:bodyPr/>
        <a:lstStyle/>
        <a:p>
          <a:r>
            <a:rPr lang="nl-NL" sz="1800" dirty="0"/>
            <a:t>A1. want problemen moet je oplossen wanneer het nog goed gaat. </a:t>
          </a:r>
          <a:endParaRPr lang="en-US" sz="1800" dirty="0"/>
        </a:p>
      </dgm:t>
    </dgm:pt>
    <dgm:pt modelId="{4B435CC0-0752-4CE2-BC36-AC8DA31B2DD5}" type="parTrans" cxnId="{9A04E297-7204-4838-A933-3061CC97734B}">
      <dgm:prSet/>
      <dgm:spPr/>
      <dgm:t>
        <a:bodyPr/>
        <a:lstStyle/>
        <a:p>
          <a:endParaRPr lang="en-US"/>
        </a:p>
      </dgm:t>
    </dgm:pt>
    <dgm:pt modelId="{3D673BDE-F589-477F-AA1D-85D37887F7E5}" type="sibTrans" cxnId="{9A04E297-7204-4838-A933-3061CC97734B}">
      <dgm:prSet/>
      <dgm:spPr/>
      <dgm:t>
        <a:bodyPr/>
        <a:lstStyle/>
        <a:p>
          <a:endParaRPr lang="en-US"/>
        </a:p>
      </dgm:t>
    </dgm:pt>
    <dgm:pt modelId="{5308AA9D-C36E-4983-ACCC-E53FC94DB822}">
      <dgm:prSet custT="1"/>
      <dgm:spPr/>
      <dgm:t>
        <a:bodyPr/>
        <a:lstStyle/>
        <a:p>
          <a:r>
            <a:rPr lang="nl-NL" sz="1800" dirty="0"/>
            <a:t>(Verzwegen argument: dit ontslag leidt tot oplossing van probleem X)</a:t>
          </a:r>
          <a:r>
            <a:rPr lang="nl-NL" sz="1300" dirty="0"/>
            <a:t> </a:t>
          </a:r>
          <a:endParaRPr lang="en-US" sz="1300" dirty="0"/>
        </a:p>
      </dgm:t>
    </dgm:pt>
    <dgm:pt modelId="{1A78CCE1-471D-4415-B557-7302590C28CA}" type="parTrans" cxnId="{BC64613B-7506-44E9-8C42-91A963D97592}">
      <dgm:prSet/>
      <dgm:spPr/>
      <dgm:t>
        <a:bodyPr/>
        <a:lstStyle/>
        <a:p>
          <a:endParaRPr lang="en-US"/>
        </a:p>
      </dgm:t>
    </dgm:pt>
    <dgm:pt modelId="{56989E09-7060-40DD-8A48-80AFCC8597F4}" type="sibTrans" cxnId="{BC64613B-7506-44E9-8C42-91A963D97592}">
      <dgm:prSet/>
      <dgm:spPr/>
      <dgm:t>
        <a:bodyPr/>
        <a:lstStyle/>
        <a:p>
          <a:endParaRPr lang="en-US"/>
        </a:p>
      </dgm:t>
    </dgm:pt>
    <dgm:pt modelId="{11E88D72-5A76-4F1D-B082-2775ECA870EF}" type="pres">
      <dgm:prSet presAssocID="{D2BCD901-45D8-4A30-8B1F-B363EF6F1FDE}" presName="linear" presStyleCnt="0">
        <dgm:presLayoutVars>
          <dgm:dir/>
          <dgm:animLvl val="lvl"/>
          <dgm:resizeHandles val="exact"/>
        </dgm:presLayoutVars>
      </dgm:prSet>
      <dgm:spPr/>
    </dgm:pt>
    <dgm:pt modelId="{531269BD-046B-415C-8584-946F639A0CAB}" type="pres">
      <dgm:prSet presAssocID="{A39F5B41-2280-431A-81F3-C51C23EB869A}" presName="parentLin" presStyleCnt="0"/>
      <dgm:spPr/>
    </dgm:pt>
    <dgm:pt modelId="{794308B0-787F-4E99-8856-CFA54D099367}" type="pres">
      <dgm:prSet presAssocID="{A39F5B41-2280-431A-81F3-C51C23EB869A}" presName="parentLeftMargin" presStyleLbl="node1" presStyleIdx="0" presStyleCnt="3"/>
      <dgm:spPr/>
    </dgm:pt>
    <dgm:pt modelId="{E192F0A8-85BE-4966-9C31-719572EDF9BE}" type="pres">
      <dgm:prSet presAssocID="{A39F5B41-2280-431A-81F3-C51C23EB869A}" presName="parentText" presStyleLbl="node1" presStyleIdx="0" presStyleCnt="3" custScaleX="105131">
        <dgm:presLayoutVars>
          <dgm:chMax val="0"/>
          <dgm:bulletEnabled val="1"/>
        </dgm:presLayoutVars>
      </dgm:prSet>
      <dgm:spPr/>
    </dgm:pt>
    <dgm:pt modelId="{3B3C4A90-EF94-4D88-971F-3D011E0536E8}" type="pres">
      <dgm:prSet presAssocID="{A39F5B41-2280-431A-81F3-C51C23EB869A}" presName="negativeSpace" presStyleCnt="0"/>
      <dgm:spPr/>
    </dgm:pt>
    <dgm:pt modelId="{40EFFABC-EA40-4DCD-A679-7A3AAF1CDCF9}" type="pres">
      <dgm:prSet presAssocID="{A39F5B41-2280-431A-81F3-C51C23EB869A}" presName="childText" presStyleLbl="conFgAcc1" presStyleIdx="0" presStyleCnt="3">
        <dgm:presLayoutVars>
          <dgm:bulletEnabled val="1"/>
        </dgm:presLayoutVars>
      </dgm:prSet>
      <dgm:spPr/>
    </dgm:pt>
    <dgm:pt modelId="{71238FA8-C43E-49DE-BCAD-9A93B6BA8B73}" type="pres">
      <dgm:prSet presAssocID="{0D7F91BA-C7C2-4CC3-8B3D-FE4023F995CA}" presName="spaceBetweenRectangles" presStyleCnt="0"/>
      <dgm:spPr/>
    </dgm:pt>
    <dgm:pt modelId="{18593563-6BFA-4426-A5E8-F65AE2F43D6D}" type="pres">
      <dgm:prSet presAssocID="{8D8F80F3-4E3B-4745-92E8-963DC5DB3967}" presName="parentLin" presStyleCnt="0"/>
      <dgm:spPr/>
    </dgm:pt>
    <dgm:pt modelId="{52C4B7C9-7892-4318-B172-AF405FA9723C}" type="pres">
      <dgm:prSet presAssocID="{8D8F80F3-4E3B-4745-92E8-963DC5DB3967}" presName="parentLeftMargin" presStyleLbl="node1" presStyleIdx="0" presStyleCnt="3"/>
      <dgm:spPr/>
    </dgm:pt>
    <dgm:pt modelId="{DD5F03AD-7CC6-40E4-B2EF-472623092AD1}" type="pres">
      <dgm:prSet presAssocID="{8D8F80F3-4E3B-4745-92E8-963DC5DB3967}" presName="parentText" presStyleLbl="node1" presStyleIdx="1" presStyleCnt="3" custScaleX="104591">
        <dgm:presLayoutVars>
          <dgm:chMax val="0"/>
          <dgm:bulletEnabled val="1"/>
        </dgm:presLayoutVars>
      </dgm:prSet>
      <dgm:spPr/>
    </dgm:pt>
    <dgm:pt modelId="{C2BEAA79-CA9B-4E12-99FB-136964C52146}" type="pres">
      <dgm:prSet presAssocID="{8D8F80F3-4E3B-4745-92E8-963DC5DB3967}" presName="negativeSpace" presStyleCnt="0"/>
      <dgm:spPr/>
    </dgm:pt>
    <dgm:pt modelId="{16032746-8158-4C69-9815-7D1DE44E14DA}" type="pres">
      <dgm:prSet presAssocID="{8D8F80F3-4E3B-4745-92E8-963DC5DB3967}" presName="childText" presStyleLbl="conFgAcc1" presStyleIdx="1" presStyleCnt="3" custLinFactNeighborX="-29" custLinFactNeighborY="-23656">
        <dgm:presLayoutVars>
          <dgm:bulletEnabled val="1"/>
        </dgm:presLayoutVars>
      </dgm:prSet>
      <dgm:spPr/>
    </dgm:pt>
    <dgm:pt modelId="{E189ADCC-A978-4539-B3CC-573D9B3F9581}" type="pres">
      <dgm:prSet presAssocID="{3D673BDE-F589-477F-AA1D-85D37887F7E5}" presName="spaceBetweenRectangles" presStyleCnt="0"/>
      <dgm:spPr/>
    </dgm:pt>
    <dgm:pt modelId="{7072653C-966F-4CA1-857A-3CC326B8B517}" type="pres">
      <dgm:prSet presAssocID="{5308AA9D-C36E-4983-ACCC-E53FC94DB822}" presName="parentLin" presStyleCnt="0"/>
      <dgm:spPr/>
    </dgm:pt>
    <dgm:pt modelId="{EA723CD2-233E-41E8-A142-B73634600295}" type="pres">
      <dgm:prSet presAssocID="{5308AA9D-C36E-4983-ACCC-E53FC94DB822}" presName="parentLeftMargin" presStyleLbl="node1" presStyleIdx="1" presStyleCnt="3"/>
      <dgm:spPr/>
    </dgm:pt>
    <dgm:pt modelId="{26C9F776-3D60-4F59-BD98-B1C64B0652D4}" type="pres">
      <dgm:prSet presAssocID="{5308AA9D-C36E-4983-ACCC-E53FC94DB822}" presName="parentText" presStyleLbl="node1" presStyleIdx="2" presStyleCnt="3" custScaleX="105401">
        <dgm:presLayoutVars>
          <dgm:chMax val="0"/>
          <dgm:bulletEnabled val="1"/>
        </dgm:presLayoutVars>
      </dgm:prSet>
      <dgm:spPr/>
    </dgm:pt>
    <dgm:pt modelId="{F3D9C34E-5470-466F-9808-225002384421}" type="pres">
      <dgm:prSet presAssocID="{5308AA9D-C36E-4983-ACCC-E53FC94DB822}" presName="negativeSpace" presStyleCnt="0"/>
      <dgm:spPr/>
    </dgm:pt>
    <dgm:pt modelId="{1AB4DD9A-5664-4089-8206-EDD837D17713}" type="pres">
      <dgm:prSet presAssocID="{5308AA9D-C36E-4983-ACCC-E53FC94DB822}" presName="childText" presStyleLbl="conFgAcc1" presStyleIdx="2" presStyleCnt="3">
        <dgm:presLayoutVars>
          <dgm:bulletEnabled val="1"/>
        </dgm:presLayoutVars>
      </dgm:prSet>
      <dgm:spPr/>
    </dgm:pt>
  </dgm:ptLst>
  <dgm:cxnLst>
    <dgm:cxn modelId="{F45CB739-0F16-4C3B-B3D5-A08332A59661}" type="presOf" srcId="{5308AA9D-C36E-4983-ACCC-E53FC94DB822}" destId="{EA723CD2-233E-41E8-A142-B73634600295}" srcOrd="0" destOrd="0" presId="urn:microsoft.com/office/officeart/2005/8/layout/list1"/>
    <dgm:cxn modelId="{BC64613B-7506-44E9-8C42-91A963D97592}" srcId="{D2BCD901-45D8-4A30-8B1F-B363EF6F1FDE}" destId="{5308AA9D-C36E-4983-ACCC-E53FC94DB822}" srcOrd="2" destOrd="0" parTransId="{1A78CCE1-471D-4415-B557-7302590C28CA}" sibTransId="{56989E09-7060-40DD-8A48-80AFCC8597F4}"/>
    <dgm:cxn modelId="{5DF4665B-CB13-494C-8916-DF6A40A70DC0}" type="presOf" srcId="{A39F5B41-2280-431A-81F3-C51C23EB869A}" destId="{794308B0-787F-4E99-8856-CFA54D099367}" srcOrd="0" destOrd="0" presId="urn:microsoft.com/office/officeart/2005/8/layout/list1"/>
    <dgm:cxn modelId="{33F48D67-94A0-4C04-9E8C-8E3AB67825E7}" type="presOf" srcId="{A39F5B41-2280-431A-81F3-C51C23EB869A}" destId="{E192F0A8-85BE-4966-9C31-719572EDF9BE}" srcOrd="1" destOrd="0" presId="urn:microsoft.com/office/officeart/2005/8/layout/list1"/>
    <dgm:cxn modelId="{A5F95158-65F0-4D2F-81F5-1AC991AB3B15}" srcId="{D2BCD901-45D8-4A30-8B1F-B363EF6F1FDE}" destId="{A39F5B41-2280-431A-81F3-C51C23EB869A}" srcOrd="0" destOrd="0" parTransId="{D3B185B0-F21A-49C1-85FF-4043C6AA49FB}" sibTransId="{0D7F91BA-C7C2-4CC3-8B3D-FE4023F995CA}"/>
    <dgm:cxn modelId="{9A04E297-7204-4838-A933-3061CC97734B}" srcId="{D2BCD901-45D8-4A30-8B1F-B363EF6F1FDE}" destId="{8D8F80F3-4E3B-4745-92E8-963DC5DB3967}" srcOrd="1" destOrd="0" parTransId="{4B435CC0-0752-4CE2-BC36-AC8DA31B2DD5}" sibTransId="{3D673BDE-F589-477F-AA1D-85D37887F7E5}"/>
    <dgm:cxn modelId="{6DDE7DA7-496F-4BC2-BDB5-A9BDCEBD39F9}" type="presOf" srcId="{5308AA9D-C36E-4983-ACCC-E53FC94DB822}" destId="{26C9F776-3D60-4F59-BD98-B1C64B0652D4}" srcOrd="1" destOrd="0" presId="urn:microsoft.com/office/officeart/2005/8/layout/list1"/>
    <dgm:cxn modelId="{87B044BB-9614-4AA4-97BE-A6F058AAC81E}" type="presOf" srcId="{D2BCD901-45D8-4A30-8B1F-B363EF6F1FDE}" destId="{11E88D72-5A76-4F1D-B082-2775ECA870EF}" srcOrd="0" destOrd="0" presId="urn:microsoft.com/office/officeart/2005/8/layout/list1"/>
    <dgm:cxn modelId="{83E96EDC-CCFF-4EDE-8086-4AF59E85CE12}" type="presOf" srcId="{8D8F80F3-4E3B-4745-92E8-963DC5DB3967}" destId="{52C4B7C9-7892-4318-B172-AF405FA9723C}" srcOrd="0" destOrd="0" presId="urn:microsoft.com/office/officeart/2005/8/layout/list1"/>
    <dgm:cxn modelId="{C66A3BE9-CA0F-48FB-A448-8550B1AE1D6F}" type="presOf" srcId="{8D8F80F3-4E3B-4745-92E8-963DC5DB3967}" destId="{DD5F03AD-7CC6-40E4-B2EF-472623092AD1}" srcOrd="1" destOrd="0" presId="urn:microsoft.com/office/officeart/2005/8/layout/list1"/>
    <dgm:cxn modelId="{9901BD1A-C47D-4483-94C7-3CE2CDA2FA59}" type="presParOf" srcId="{11E88D72-5A76-4F1D-B082-2775ECA870EF}" destId="{531269BD-046B-415C-8584-946F639A0CAB}" srcOrd="0" destOrd="0" presId="urn:microsoft.com/office/officeart/2005/8/layout/list1"/>
    <dgm:cxn modelId="{E256CD78-63F8-47E8-A4D0-AAFFC1E70C4D}" type="presParOf" srcId="{531269BD-046B-415C-8584-946F639A0CAB}" destId="{794308B0-787F-4E99-8856-CFA54D099367}" srcOrd="0" destOrd="0" presId="urn:microsoft.com/office/officeart/2005/8/layout/list1"/>
    <dgm:cxn modelId="{D5497A3D-0B8F-451C-8E3D-1B2246AFA6AF}" type="presParOf" srcId="{531269BD-046B-415C-8584-946F639A0CAB}" destId="{E192F0A8-85BE-4966-9C31-719572EDF9BE}" srcOrd="1" destOrd="0" presId="urn:microsoft.com/office/officeart/2005/8/layout/list1"/>
    <dgm:cxn modelId="{7C58AC93-2C25-4029-9A02-A2DB334A427E}" type="presParOf" srcId="{11E88D72-5A76-4F1D-B082-2775ECA870EF}" destId="{3B3C4A90-EF94-4D88-971F-3D011E0536E8}" srcOrd="1" destOrd="0" presId="urn:microsoft.com/office/officeart/2005/8/layout/list1"/>
    <dgm:cxn modelId="{C7BB66A1-89FC-4413-8C3B-647C9CBBC7F1}" type="presParOf" srcId="{11E88D72-5A76-4F1D-B082-2775ECA870EF}" destId="{40EFFABC-EA40-4DCD-A679-7A3AAF1CDCF9}" srcOrd="2" destOrd="0" presId="urn:microsoft.com/office/officeart/2005/8/layout/list1"/>
    <dgm:cxn modelId="{23E74C99-0D19-423F-8542-FB1C175C31A6}" type="presParOf" srcId="{11E88D72-5A76-4F1D-B082-2775ECA870EF}" destId="{71238FA8-C43E-49DE-BCAD-9A93B6BA8B73}" srcOrd="3" destOrd="0" presId="urn:microsoft.com/office/officeart/2005/8/layout/list1"/>
    <dgm:cxn modelId="{B2B9CE60-86A6-409C-A618-7913BA7A9991}" type="presParOf" srcId="{11E88D72-5A76-4F1D-B082-2775ECA870EF}" destId="{18593563-6BFA-4426-A5E8-F65AE2F43D6D}" srcOrd="4" destOrd="0" presId="urn:microsoft.com/office/officeart/2005/8/layout/list1"/>
    <dgm:cxn modelId="{B1D8FF92-55CE-4251-90FA-7A89374E1B16}" type="presParOf" srcId="{18593563-6BFA-4426-A5E8-F65AE2F43D6D}" destId="{52C4B7C9-7892-4318-B172-AF405FA9723C}" srcOrd="0" destOrd="0" presId="urn:microsoft.com/office/officeart/2005/8/layout/list1"/>
    <dgm:cxn modelId="{841C2CE6-E9C8-4A6D-AB62-267FFF7BBCEC}" type="presParOf" srcId="{18593563-6BFA-4426-A5E8-F65AE2F43D6D}" destId="{DD5F03AD-7CC6-40E4-B2EF-472623092AD1}" srcOrd="1" destOrd="0" presId="urn:microsoft.com/office/officeart/2005/8/layout/list1"/>
    <dgm:cxn modelId="{D8D719B8-E3B1-4AF5-9D4B-9BA13D600C42}" type="presParOf" srcId="{11E88D72-5A76-4F1D-B082-2775ECA870EF}" destId="{C2BEAA79-CA9B-4E12-99FB-136964C52146}" srcOrd="5" destOrd="0" presId="urn:microsoft.com/office/officeart/2005/8/layout/list1"/>
    <dgm:cxn modelId="{E1AF605B-E159-4F0A-90D1-4AF61D3F7CED}" type="presParOf" srcId="{11E88D72-5A76-4F1D-B082-2775ECA870EF}" destId="{16032746-8158-4C69-9815-7D1DE44E14DA}" srcOrd="6" destOrd="0" presId="urn:microsoft.com/office/officeart/2005/8/layout/list1"/>
    <dgm:cxn modelId="{D438C14A-B853-4DDE-8414-62F79B452712}" type="presParOf" srcId="{11E88D72-5A76-4F1D-B082-2775ECA870EF}" destId="{E189ADCC-A978-4539-B3CC-573D9B3F9581}" srcOrd="7" destOrd="0" presId="urn:microsoft.com/office/officeart/2005/8/layout/list1"/>
    <dgm:cxn modelId="{5E45C07B-C668-4F70-B8D5-E92A441DD695}" type="presParOf" srcId="{11E88D72-5A76-4F1D-B082-2775ECA870EF}" destId="{7072653C-966F-4CA1-857A-3CC326B8B517}" srcOrd="8" destOrd="0" presId="urn:microsoft.com/office/officeart/2005/8/layout/list1"/>
    <dgm:cxn modelId="{D11CEDB5-59E4-4778-833C-7F5265B5E09C}" type="presParOf" srcId="{7072653C-966F-4CA1-857A-3CC326B8B517}" destId="{EA723CD2-233E-41E8-A142-B73634600295}" srcOrd="0" destOrd="0" presId="urn:microsoft.com/office/officeart/2005/8/layout/list1"/>
    <dgm:cxn modelId="{27014025-2321-48B6-8C78-B27E7DD3E52C}" type="presParOf" srcId="{7072653C-966F-4CA1-857A-3CC326B8B517}" destId="{26C9F776-3D60-4F59-BD98-B1C64B0652D4}" srcOrd="1" destOrd="0" presId="urn:microsoft.com/office/officeart/2005/8/layout/list1"/>
    <dgm:cxn modelId="{0E1E239D-3A06-4308-89B1-08DBCF364846}" type="presParOf" srcId="{11E88D72-5A76-4F1D-B082-2775ECA870EF}" destId="{F3D9C34E-5470-466F-9808-225002384421}" srcOrd="9" destOrd="0" presId="urn:microsoft.com/office/officeart/2005/8/layout/list1"/>
    <dgm:cxn modelId="{22B8B436-AA2E-4313-9A37-84425BA825CD}" type="presParOf" srcId="{11E88D72-5A76-4F1D-B082-2775ECA870EF}" destId="{1AB4DD9A-5664-4089-8206-EDD837D1771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832F5B-A76A-4B3E-A05C-42E534C7917F}" type="doc">
      <dgm:prSet loTypeId="urn:microsoft.com/office/officeart/2005/8/layout/process5" loCatId="process" qsTypeId="urn:microsoft.com/office/officeart/2005/8/quickstyle/simple1" qsCatId="simple" csTypeId="urn:microsoft.com/office/officeart/2005/8/colors/colorful2" csCatId="colorful" phldr="1"/>
      <dgm:spPr/>
      <dgm:t>
        <a:bodyPr/>
        <a:lstStyle/>
        <a:p>
          <a:endParaRPr lang="en-US"/>
        </a:p>
      </dgm:t>
    </dgm:pt>
    <dgm:pt modelId="{2D9B54F6-AF7C-40A9-9CCC-156E759091B4}">
      <dgm:prSet/>
      <dgm:spPr/>
      <dgm:t>
        <a:bodyPr/>
        <a:lstStyle/>
        <a:p>
          <a:r>
            <a:rPr lang="nl-NL" dirty="0"/>
            <a:t>Beoordeel de argumentatie door kritische vragen te stellen: </a:t>
          </a:r>
          <a:endParaRPr lang="en-US" dirty="0"/>
        </a:p>
      </dgm:t>
    </dgm:pt>
    <dgm:pt modelId="{8D6E11C1-4173-4CE9-B936-566C27683BA2}" type="parTrans" cxnId="{EA8C1B85-26B9-477F-8CB0-55D8FC47E0B1}">
      <dgm:prSet/>
      <dgm:spPr/>
      <dgm:t>
        <a:bodyPr/>
        <a:lstStyle/>
        <a:p>
          <a:endParaRPr lang="en-US"/>
        </a:p>
      </dgm:t>
    </dgm:pt>
    <dgm:pt modelId="{DF264FCF-8236-41AD-9D0F-B5E404A264F6}" type="sibTrans" cxnId="{EA8C1B85-26B9-477F-8CB0-55D8FC47E0B1}">
      <dgm:prSet/>
      <dgm:spPr/>
      <dgm:t>
        <a:bodyPr/>
        <a:lstStyle/>
        <a:p>
          <a:endParaRPr lang="en-US"/>
        </a:p>
      </dgm:t>
    </dgm:pt>
    <dgm:pt modelId="{04957F02-8C8C-47A0-92E3-754242403285}">
      <dgm:prSet/>
      <dgm:spPr/>
      <dgm:t>
        <a:bodyPr/>
        <a:lstStyle/>
        <a:p>
          <a:r>
            <a:rPr lang="nl-NL" i="1" dirty="0"/>
            <a:t>‘Wat is dan eigenlijk het probleem dat opgelost moet worden?’</a:t>
          </a:r>
          <a:endParaRPr lang="en-US" dirty="0"/>
        </a:p>
      </dgm:t>
    </dgm:pt>
    <dgm:pt modelId="{83B037A1-456F-4C43-A47E-5B1B30B2B265}" type="parTrans" cxnId="{B0AA742F-15BF-4F8A-80D5-003955C27043}">
      <dgm:prSet/>
      <dgm:spPr/>
      <dgm:t>
        <a:bodyPr/>
        <a:lstStyle/>
        <a:p>
          <a:endParaRPr lang="en-US"/>
        </a:p>
      </dgm:t>
    </dgm:pt>
    <dgm:pt modelId="{8E85A38B-1115-4D70-BAA5-A60906AA51CA}" type="sibTrans" cxnId="{B0AA742F-15BF-4F8A-80D5-003955C27043}">
      <dgm:prSet/>
      <dgm:spPr/>
      <dgm:t>
        <a:bodyPr/>
        <a:lstStyle/>
        <a:p>
          <a:endParaRPr lang="en-US"/>
        </a:p>
      </dgm:t>
    </dgm:pt>
    <dgm:pt modelId="{8A3212A5-01EC-45E5-99BE-56479113F3B0}">
      <dgm:prSet/>
      <dgm:spPr/>
      <dgm:t>
        <a:bodyPr/>
        <a:lstStyle/>
        <a:p>
          <a:r>
            <a:rPr lang="nl-NL" i="1"/>
            <a:t>‘Leidt dit ontslag wel echt tot de oplossing?’</a:t>
          </a:r>
          <a:endParaRPr lang="en-US"/>
        </a:p>
      </dgm:t>
    </dgm:pt>
    <dgm:pt modelId="{5E3DC3F4-D7D4-42C7-872B-972B46CBC65D}" type="parTrans" cxnId="{D8C1E2A7-D3B7-41E3-B8CE-30AE8CAD583A}">
      <dgm:prSet/>
      <dgm:spPr/>
      <dgm:t>
        <a:bodyPr/>
        <a:lstStyle/>
        <a:p>
          <a:endParaRPr lang="en-US"/>
        </a:p>
      </dgm:t>
    </dgm:pt>
    <dgm:pt modelId="{FB73DE6B-DC09-4642-B8BF-A007073B8FD1}" type="sibTrans" cxnId="{D8C1E2A7-D3B7-41E3-B8CE-30AE8CAD583A}">
      <dgm:prSet/>
      <dgm:spPr/>
      <dgm:t>
        <a:bodyPr/>
        <a:lstStyle/>
        <a:p>
          <a:endParaRPr lang="en-US"/>
        </a:p>
      </dgm:t>
    </dgm:pt>
    <dgm:pt modelId="{1A927AD2-F396-4591-A2A2-A64DB60B2A98}">
      <dgm:prSet/>
      <dgm:spPr/>
      <dgm:t>
        <a:bodyPr/>
        <a:lstStyle/>
        <a:p>
          <a:r>
            <a:rPr lang="nl-NL" i="1" dirty="0"/>
            <a:t>‘Wegen de voordelen van dit ontslag wel op tegen de nadelen?’ </a:t>
          </a:r>
          <a:endParaRPr lang="en-US" dirty="0"/>
        </a:p>
      </dgm:t>
    </dgm:pt>
    <dgm:pt modelId="{C7E91559-92F1-4AE1-A12F-11DBCBAEB307}" type="parTrans" cxnId="{063DB86C-15A2-42A8-9092-5A043921BD1B}">
      <dgm:prSet/>
      <dgm:spPr/>
      <dgm:t>
        <a:bodyPr/>
        <a:lstStyle/>
        <a:p>
          <a:endParaRPr lang="en-US"/>
        </a:p>
      </dgm:t>
    </dgm:pt>
    <dgm:pt modelId="{5F47C9FA-F1D3-403C-87C7-05A64484CD4D}" type="sibTrans" cxnId="{063DB86C-15A2-42A8-9092-5A043921BD1B}">
      <dgm:prSet/>
      <dgm:spPr/>
      <dgm:t>
        <a:bodyPr/>
        <a:lstStyle/>
        <a:p>
          <a:endParaRPr lang="en-US"/>
        </a:p>
      </dgm:t>
    </dgm:pt>
    <dgm:pt modelId="{8BC22A2B-0177-45C0-A937-4270FC0E8A18}">
      <dgm:prSet/>
      <dgm:spPr/>
      <dgm:t>
        <a:bodyPr/>
        <a:lstStyle/>
        <a:p>
          <a:r>
            <a:rPr lang="nl-NL" dirty="0"/>
            <a:t>Is de keuze voor juist deze argumenten strategisch een goede zet? (Zie stap 1) </a:t>
          </a:r>
          <a:endParaRPr lang="en-US" dirty="0"/>
        </a:p>
      </dgm:t>
    </dgm:pt>
    <dgm:pt modelId="{C48E182C-B191-4142-9737-200B053A8066}" type="parTrans" cxnId="{04E3FA70-B8C8-4C60-A756-925BB6BFA5EE}">
      <dgm:prSet/>
      <dgm:spPr/>
      <dgm:t>
        <a:bodyPr/>
        <a:lstStyle/>
        <a:p>
          <a:endParaRPr lang="en-US"/>
        </a:p>
      </dgm:t>
    </dgm:pt>
    <dgm:pt modelId="{D15990D4-04A4-4A93-A2C4-65785F88E6E2}" type="sibTrans" cxnId="{04E3FA70-B8C8-4C60-A756-925BB6BFA5EE}">
      <dgm:prSet/>
      <dgm:spPr/>
      <dgm:t>
        <a:bodyPr/>
        <a:lstStyle/>
        <a:p>
          <a:endParaRPr lang="en-US"/>
        </a:p>
      </dgm:t>
    </dgm:pt>
    <dgm:pt modelId="{36A93B0F-44DD-4866-94DC-7E09771FD921}">
      <dgm:prSet/>
      <dgm:spPr/>
      <dgm:t>
        <a:bodyPr/>
        <a:lstStyle/>
        <a:p>
          <a:r>
            <a:rPr lang="nl-NL"/>
            <a:t>Strategie (stap 1): succes benadrukken = niet over problemen praten</a:t>
          </a:r>
          <a:endParaRPr lang="en-US"/>
        </a:p>
      </dgm:t>
    </dgm:pt>
    <dgm:pt modelId="{94AA4C4D-CEB0-4440-8B82-16420278DF5C}" type="parTrans" cxnId="{D847C142-D47D-4C95-B3B4-D3051341E83E}">
      <dgm:prSet/>
      <dgm:spPr/>
      <dgm:t>
        <a:bodyPr/>
        <a:lstStyle/>
        <a:p>
          <a:endParaRPr lang="en-US"/>
        </a:p>
      </dgm:t>
    </dgm:pt>
    <dgm:pt modelId="{47DEA3D3-2B0E-406C-B0BA-853A0217D05E}" type="sibTrans" cxnId="{D847C142-D47D-4C95-B3B4-D3051341E83E}">
      <dgm:prSet/>
      <dgm:spPr/>
      <dgm:t>
        <a:bodyPr/>
        <a:lstStyle/>
        <a:p>
          <a:endParaRPr lang="en-US"/>
        </a:p>
      </dgm:t>
    </dgm:pt>
    <dgm:pt modelId="{A5927F0A-20AD-4F15-9155-28954C1B8420}">
      <dgm:prSet/>
      <dgm:spPr/>
      <dgm:t>
        <a:bodyPr/>
        <a:lstStyle/>
        <a:p>
          <a:r>
            <a:rPr lang="nl-NL" dirty="0"/>
            <a:t>Probleem is verstopt in verzwegen argument</a:t>
          </a:r>
          <a:endParaRPr lang="en-US" dirty="0"/>
        </a:p>
      </dgm:t>
    </dgm:pt>
    <dgm:pt modelId="{D8FEE135-2C44-48F7-901D-E2E4D06D573A}" type="parTrans" cxnId="{0246124A-CBDE-4997-AA48-7175A5A30377}">
      <dgm:prSet/>
      <dgm:spPr/>
      <dgm:t>
        <a:bodyPr/>
        <a:lstStyle/>
        <a:p>
          <a:endParaRPr lang="en-US"/>
        </a:p>
      </dgm:t>
    </dgm:pt>
    <dgm:pt modelId="{9EE0DDCA-FD8B-42AD-9623-C34C7D291A1B}" type="sibTrans" cxnId="{0246124A-CBDE-4997-AA48-7175A5A30377}">
      <dgm:prSet/>
      <dgm:spPr/>
      <dgm:t>
        <a:bodyPr/>
        <a:lstStyle/>
        <a:p>
          <a:endParaRPr lang="en-US"/>
        </a:p>
      </dgm:t>
    </dgm:pt>
    <dgm:pt modelId="{405547E6-82DD-4A76-9206-57397CF4C413}">
      <dgm:prSet/>
      <dgm:spPr/>
      <dgm:t>
        <a:bodyPr/>
        <a:lstStyle/>
        <a:p>
          <a:r>
            <a:rPr lang="nl-NL" noProof="0" dirty="0"/>
            <a:t>Argumentatie is ontoereikend</a:t>
          </a:r>
        </a:p>
      </dgm:t>
    </dgm:pt>
    <dgm:pt modelId="{67E0C5BE-A279-49B3-B956-5DC81ACECDAB}" type="parTrans" cxnId="{789873DC-C22A-434C-AF68-8DDD12DF786E}">
      <dgm:prSet/>
      <dgm:spPr/>
    </dgm:pt>
    <dgm:pt modelId="{36624B7C-72D6-43BB-A62D-E2D1DF23E618}" type="sibTrans" cxnId="{789873DC-C22A-434C-AF68-8DDD12DF786E}">
      <dgm:prSet/>
      <dgm:spPr/>
    </dgm:pt>
    <dgm:pt modelId="{92835D16-535F-4424-8A98-1545E0946E97}">
      <dgm:prSet/>
      <dgm:spPr/>
      <dgm:t>
        <a:bodyPr/>
        <a:lstStyle/>
        <a:p>
          <a:r>
            <a:rPr lang="nl-NL" noProof="0" dirty="0"/>
            <a:t>Strategisch sterk de zwakke plek verstopt</a:t>
          </a:r>
        </a:p>
      </dgm:t>
    </dgm:pt>
    <dgm:pt modelId="{F204FB58-95AC-4611-946E-23336B461AE8}" type="parTrans" cxnId="{322EC750-D612-4F79-8BD2-2E607DF02220}">
      <dgm:prSet/>
      <dgm:spPr/>
    </dgm:pt>
    <dgm:pt modelId="{2A5E871E-A62B-4336-9A03-8A8C31D96D66}" type="sibTrans" cxnId="{322EC750-D612-4F79-8BD2-2E607DF02220}">
      <dgm:prSet/>
      <dgm:spPr/>
    </dgm:pt>
    <dgm:pt modelId="{B213A934-554C-43CD-B035-9C117CCEC1C0}" type="pres">
      <dgm:prSet presAssocID="{45832F5B-A76A-4B3E-A05C-42E534C7917F}" presName="diagram" presStyleCnt="0">
        <dgm:presLayoutVars>
          <dgm:dir/>
          <dgm:resizeHandles val="exact"/>
        </dgm:presLayoutVars>
      </dgm:prSet>
      <dgm:spPr/>
    </dgm:pt>
    <dgm:pt modelId="{E4C8BE92-3AEB-429E-8FC6-F982D69B6CCB}" type="pres">
      <dgm:prSet presAssocID="{2D9B54F6-AF7C-40A9-9CCC-156E759091B4}" presName="node" presStyleLbl="node1" presStyleIdx="0" presStyleCnt="2" custScaleY="141260">
        <dgm:presLayoutVars>
          <dgm:bulletEnabled val="1"/>
        </dgm:presLayoutVars>
      </dgm:prSet>
      <dgm:spPr/>
    </dgm:pt>
    <dgm:pt modelId="{7D78687C-5655-4702-B10C-0D49CA244CB2}" type="pres">
      <dgm:prSet presAssocID="{DF264FCF-8236-41AD-9D0F-B5E404A264F6}" presName="sibTrans" presStyleLbl="sibTrans2D1" presStyleIdx="0" presStyleCnt="1"/>
      <dgm:spPr/>
    </dgm:pt>
    <dgm:pt modelId="{8126E423-421F-440B-AF3B-B90DE881B814}" type="pres">
      <dgm:prSet presAssocID="{DF264FCF-8236-41AD-9D0F-B5E404A264F6}" presName="connectorText" presStyleLbl="sibTrans2D1" presStyleIdx="0" presStyleCnt="1"/>
      <dgm:spPr/>
    </dgm:pt>
    <dgm:pt modelId="{E1B9858A-F29C-4F44-9AF2-8BF7751EFB43}" type="pres">
      <dgm:prSet presAssocID="{8BC22A2B-0177-45C0-A937-4270FC0E8A18}" presName="node" presStyleLbl="node1" presStyleIdx="1" presStyleCnt="2" custScaleX="108506" custScaleY="141260">
        <dgm:presLayoutVars>
          <dgm:bulletEnabled val="1"/>
        </dgm:presLayoutVars>
      </dgm:prSet>
      <dgm:spPr/>
    </dgm:pt>
  </dgm:ptLst>
  <dgm:cxnLst>
    <dgm:cxn modelId="{1E382C17-ED37-4C72-A817-0B4CD3FD5831}" type="presOf" srcId="{36A93B0F-44DD-4866-94DC-7E09771FD921}" destId="{E1B9858A-F29C-4F44-9AF2-8BF7751EFB43}" srcOrd="0" destOrd="1" presId="urn:microsoft.com/office/officeart/2005/8/layout/process5"/>
    <dgm:cxn modelId="{919FA426-8700-49C8-8419-81166737FB7C}" type="presOf" srcId="{92835D16-535F-4424-8A98-1545E0946E97}" destId="{E1B9858A-F29C-4F44-9AF2-8BF7751EFB43}" srcOrd="0" destOrd="4" presId="urn:microsoft.com/office/officeart/2005/8/layout/process5"/>
    <dgm:cxn modelId="{B0AA742F-15BF-4F8A-80D5-003955C27043}" srcId="{2D9B54F6-AF7C-40A9-9CCC-156E759091B4}" destId="{04957F02-8C8C-47A0-92E3-754242403285}" srcOrd="0" destOrd="0" parTransId="{83B037A1-456F-4C43-A47E-5B1B30B2B265}" sibTransId="{8E85A38B-1115-4D70-BAA5-A60906AA51CA}"/>
    <dgm:cxn modelId="{B919693D-07AC-406A-BC18-F68B6C819E9A}" type="presOf" srcId="{8A3212A5-01EC-45E5-99BE-56479113F3B0}" destId="{E4C8BE92-3AEB-429E-8FC6-F982D69B6CCB}" srcOrd="0" destOrd="2" presId="urn:microsoft.com/office/officeart/2005/8/layout/process5"/>
    <dgm:cxn modelId="{8830E840-1FCB-47D6-B338-D0C571571FC2}" type="presOf" srcId="{DF264FCF-8236-41AD-9D0F-B5E404A264F6}" destId="{7D78687C-5655-4702-B10C-0D49CA244CB2}" srcOrd="0" destOrd="0" presId="urn:microsoft.com/office/officeart/2005/8/layout/process5"/>
    <dgm:cxn modelId="{D847C142-D47D-4C95-B3B4-D3051341E83E}" srcId="{8BC22A2B-0177-45C0-A937-4270FC0E8A18}" destId="{36A93B0F-44DD-4866-94DC-7E09771FD921}" srcOrd="0" destOrd="0" parTransId="{94AA4C4D-CEB0-4440-8B82-16420278DF5C}" sibTransId="{47DEA3D3-2B0E-406C-B0BA-853A0217D05E}"/>
    <dgm:cxn modelId="{0246124A-CBDE-4997-AA48-7175A5A30377}" srcId="{8BC22A2B-0177-45C0-A937-4270FC0E8A18}" destId="{A5927F0A-20AD-4F15-9155-28954C1B8420}" srcOrd="1" destOrd="0" parTransId="{D8FEE135-2C44-48F7-901D-E2E4D06D573A}" sibTransId="{9EE0DDCA-FD8B-42AD-9623-C34C7D291A1B}"/>
    <dgm:cxn modelId="{063DB86C-15A2-42A8-9092-5A043921BD1B}" srcId="{2D9B54F6-AF7C-40A9-9CCC-156E759091B4}" destId="{1A927AD2-F396-4591-A2A2-A64DB60B2A98}" srcOrd="2" destOrd="0" parTransId="{C7E91559-92F1-4AE1-A12F-11DBCBAEB307}" sibTransId="{5F47C9FA-F1D3-403C-87C7-05A64484CD4D}"/>
    <dgm:cxn modelId="{F713466D-A895-42E2-B75A-A7101B860D57}" type="presOf" srcId="{405547E6-82DD-4A76-9206-57397CF4C413}" destId="{E1B9858A-F29C-4F44-9AF2-8BF7751EFB43}" srcOrd="0" destOrd="3" presId="urn:microsoft.com/office/officeart/2005/8/layout/process5"/>
    <dgm:cxn modelId="{322EC750-D612-4F79-8BD2-2E607DF02220}" srcId="{8BC22A2B-0177-45C0-A937-4270FC0E8A18}" destId="{92835D16-535F-4424-8A98-1545E0946E97}" srcOrd="3" destOrd="0" parTransId="{F204FB58-95AC-4611-946E-23336B461AE8}" sibTransId="{2A5E871E-A62B-4336-9A03-8A8C31D96D66}"/>
    <dgm:cxn modelId="{04E3FA70-B8C8-4C60-A756-925BB6BFA5EE}" srcId="{45832F5B-A76A-4B3E-A05C-42E534C7917F}" destId="{8BC22A2B-0177-45C0-A937-4270FC0E8A18}" srcOrd="1" destOrd="0" parTransId="{C48E182C-B191-4142-9737-200B053A8066}" sibTransId="{D15990D4-04A4-4A93-A2C4-65785F88E6E2}"/>
    <dgm:cxn modelId="{79AF9D79-3464-4D9E-B8D0-B758F2C90B63}" type="presOf" srcId="{45832F5B-A76A-4B3E-A05C-42E534C7917F}" destId="{B213A934-554C-43CD-B035-9C117CCEC1C0}" srcOrd="0" destOrd="0" presId="urn:microsoft.com/office/officeart/2005/8/layout/process5"/>
    <dgm:cxn modelId="{EA8C1B85-26B9-477F-8CB0-55D8FC47E0B1}" srcId="{45832F5B-A76A-4B3E-A05C-42E534C7917F}" destId="{2D9B54F6-AF7C-40A9-9CCC-156E759091B4}" srcOrd="0" destOrd="0" parTransId="{8D6E11C1-4173-4CE9-B936-566C27683BA2}" sibTransId="{DF264FCF-8236-41AD-9D0F-B5E404A264F6}"/>
    <dgm:cxn modelId="{B90E3A8B-AD05-46A8-862D-5EC96181EF55}" type="presOf" srcId="{2D9B54F6-AF7C-40A9-9CCC-156E759091B4}" destId="{E4C8BE92-3AEB-429E-8FC6-F982D69B6CCB}" srcOrd="0" destOrd="0" presId="urn:microsoft.com/office/officeart/2005/8/layout/process5"/>
    <dgm:cxn modelId="{CD526396-AC90-4477-8BEB-18F6CDA060DA}" type="presOf" srcId="{1A927AD2-F396-4591-A2A2-A64DB60B2A98}" destId="{E4C8BE92-3AEB-429E-8FC6-F982D69B6CCB}" srcOrd="0" destOrd="3" presId="urn:microsoft.com/office/officeart/2005/8/layout/process5"/>
    <dgm:cxn modelId="{D8C1E2A7-D3B7-41E3-B8CE-30AE8CAD583A}" srcId="{2D9B54F6-AF7C-40A9-9CCC-156E759091B4}" destId="{8A3212A5-01EC-45E5-99BE-56479113F3B0}" srcOrd="1" destOrd="0" parTransId="{5E3DC3F4-D7D4-42C7-872B-972B46CBC65D}" sibTransId="{FB73DE6B-DC09-4642-B8BF-A007073B8FD1}"/>
    <dgm:cxn modelId="{053B48B3-06F1-4334-9D4D-33D01C55EA32}" type="presOf" srcId="{DF264FCF-8236-41AD-9D0F-B5E404A264F6}" destId="{8126E423-421F-440B-AF3B-B90DE881B814}" srcOrd="1" destOrd="0" presId="urn:microsoft.com/office/officeart/2005/8/layout/process5"/>
    <dgm:cxn modelId="{C8F8DDCA-62EE-4F9E-9B52-DA739B81CB36}" type="presOf" srcId="{8BC22A2B-0177-45C0-A937-4270FC0E8A18}" destId="{E1B9858A-F29C-4F44-9AF2-8BF7751EFB43}" srcOrd="0" destOrd="0" presId="urn:microsoft.com/office/officeart/2005/8/layout/process5"/>
    <dgm:cxn modelId="{986F00CB-3103-4FF4-9B1B-95E386DA5005}" type="presOf" srcId="{04957F02-8C8C-47A0-92E3-754242403285}" destId="{E4C8BE92-3AEB-429E-8FC6-F982D69B6CCB}" srcOrd="0" destOrd="1" presId="urn:microsoft.com/office/officeart/2005/8/layout/process5"/>
    <dgm:cxn modelId="{DA973FDB-664A-4D35-BE88-A3E8AD49E5B8}" type="presOf" srcId="{A5927F0A-20AD-4F15-9155-28954C1B8420}" destId="{E1B9858A-F29C-4F44-9AF2-8BF7751EFB43}" srcOrd="0" destOrd="2" presId="urn:microsoft.com/office/officeart/2005/8/layout/process5"/>
    <dgm:cxn modelId="{789873DC-C22A-434C-AF68-8DDD12DF786E}" srcId="{8BC22A2B-0177-45C0-A937-4270FC0E8A18}" destId="{405547E6-82DD-4A76-9206-57397CF4C413}" srcOrd="2" destOrd="0" parTransId="{67E0C5BE-A279-49B3-B956-5DC81ACECDAB}" sibTransId="{36624B7C-72D6-43BB-A62D-E2D1DF23E618}"/>
    <dgm:cxn modelId="{CDEF147F-E333-43DF-ACEB-467E866E2E34}" type="presParOf" srcId="{B213A934-554C-43CD-B035-9C117CCEC1C0}" destId="{E4C8BE92-3AEB-429E-8FC6-F982D69B6CCB}" srcOrd="0" destOrd="0" presId="urn:microsoft.com/office/officeart/2005/8/layout/process5"/>
    <dgm:cxn modelId="{D0B7013D-0FA3-4E27-BF95-51F86851E0DD}" type="presParOf" srcId="{B213A934-554C-43CD-B035-9C117CCEC1C0}" destId="{7D78687C-5655-4702-B10C-0D49CA244CB2}" srcOrd="1" destOrd="0" presId="urn:microsoft.com/office/officeart/2005/8/layout/process5"/>
    <dgm:cxn modelId="{DE02D61B-4650-4097-B4B8-7B2228AD44A1}" type="presParOf" srcId="{7D78687C-5655-4702-B10C-0D49CA244CB2}" destId="{8126E423-421F-440B-AF3B-B90DE881B814}" srcOrd="0" destOrd="0" presId="urn:microsoft.com/office/officeart/2005/8/layout/process5"/>
    <dgm:cxn modelId="{8DF5DB69-490E-469C-A22F-ED11D9578BA0}" type="presParOf" srcId="{B213A934-554C-43CD-B035-9C117CCEC1C0}" destId="{E1B9858A-F29C-4F44-9AF2-8BF7751EFB43}"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2E6F4FB-1AA2-4430-98C6-E6BCFAC3F3A8}" type="doc">
      <dgm:prSet loTypeId="urn:microsoft.com/office/officeart/2009/3/layout/HorizontalOrganizationChart" loCatId="hierarchy" qsTypeId="urn:microsoft.com/office/officeart/2005/8/quickstyle/simple1" qsCatId="simple" csTypeId="urn:microsoft.com/office/officeart/2005/8/colors/colorful5" csCatId="colorful" phldr="1"/>
      <dgm:spPr/>
      <dgm:t>
        <a:bodyPr/>
        <a:lstStyle/>
        <a:p>
          <a:endParaRPr lang="en-US"/>
        </a:p>
      </dgm:t>
    </dgm:pt>
    <dgm:pt modelId="{915F0B90-5493-4A7E-829B-3091AD819746}">
      <dgm:prSet custT="1"/>
      <dgm:spPr/>
      <dgm:t>
        <a:bodyPr/>
        <a:lstStyle/>
        <a:p>
          <a:r>
            <a:rPr lang="nl-NL" sz="1400" dirty="0"/>
            <a:t>Hoe draagt het taalgebruik en de opbouw bij aan de overtuigingskracht van de protagonist (</a:t>
          </a:r>
          <a:r>
            <a:rPr lang="nl-NL" sz="1400" b="1" dirty="0"/>
            <a:t>ethos</a:t>
          </a:r>
          <a:r>
            <a:rPr lang="nl-NL" sz="1400" dirty="0"/>
            <a:t>)?</a:t>
          </a:r>
          <a:endParaRPr lang="en-US" sz="1400" dirty="0"/>
        </a:p>
      </dgm:t>
    </dgm:pt>
    <dgm:pt modelId="{C97A8E59-2EAD-41B8-8CAD-B886F4EEB785}" type="parTrans" cxnId="{80593DF4-1D13-4E25-A0B9-C68F4799A776}">
      <dgm:prSet/>
      <dgm:spPr/>
      <dgm:t>
        <a:bodyPr/>
        <a:lstStyle/>
        <a:p>
          <a:endParaRPr lang="en-US"/>
        </a:p>
      </dgm:t>
    </dgm:pt>
    <dgm:pt modelId="{B9B8DD4F-E31E-40AB-B4BC-C7306FC9CB55}" type="sibTrans" cxnId="{80593DF4-1D13-4E25-A0B9-C68F4799A776}">
      <dgm:prSet/>
      <dgm:spPr/>
      <dgm:t>
        <a:bodyPr/>
        <a:lstStyle/>
        <a:p>
          <a:endParaRPr lang="en-US"/>
        </a:p>
      </dgm:t>
    </dgm:pt>
    <dgm:pt modelId="{DC4F625C-957C-4A10-A307-66C017C5DD5C}">
      <dgm:prSet custT="1"/>
      <dgm:spPr/>
      <dgm:t>
        <a:bodyPr/>
        <a:lstStyle/>
        <a:p>
          <a:r>
            <a:rPr lang="nl-NL" sz="1400" dirty="0"/>
            <a:t>Hoe wordt het taalgebruik en de opbouw gebruikt om in te spelen op het gevoel van het publiek om zo de overtuigingskracht te vergroten (</a:t>
          </a:r>
          <a:r>
            <a:rPr lang="nl-NL" sz="1400" b="1" dirty="0"/>
            <a:t>pathos</a:t>
          </a:r>
          <a:r>
            <a:rPr lang="nl-NL" sz="1400" dirty="0"/>
            <a:t>)?</a:t>
          </a:r>
          <a:endParaRPr lang="en-US" sz="1400" dirty="0"/>
        </a:p>
      </dgm:t>
    </dgm:pt>
    <dgm:pt modelId="{5B6BE849-9049-4C17-A934-40D6F159A139}" type="parTrans" cxnId="{E2074BE1-F199-4BA9-B78B-AB9120EBD3AA}">
      <dgm:prSet/>
      <dgm:spPr/>
      <dgm:t>
        <a:bodyPr/>
        <a:lstStyle/>
        <a:p>
          <a:endParaRPr lang="en-US"/>
        </a:p>
      </dgm:t>
    </dgm:pt>
    <dgm:pt modelId="{8BBCBB55-44D9-4DB6-8C3C-0A5535F8B5DC}" type="sibTrans" cxnId="{E2074BE1-F199-4BA9-B78B-AB9120EBD3AA}">
      <dgm:prSet/>
      <dgm:spPr/>
      <dgm:t>
        <a:bodyPr/>
        <a:lstStyle/>
        <a:p>
          <a:endParaRPr lang="en-US"/>
        </a:p>
      </dgm:t>
    </dgm:pt>
    <dgm:pt modelId="{653680DA-4BE9-40A8-9C6C-359D7CD3AA8D}">
      <dgm:prSet custT="1"/>
      <dgm:spPr/>
      <dgm:t>
        <a:bodyPr/>
        <a:lstStyle/>
        <a:p>
          <a:r>
            <a:rPr lang="nl-NL" sz="1400" dirty="0"/>
            <a:t>Analyseer de tekst op:</a:t>
          </a:r>
          <a:endParaRPr lang="en-US" sz="1400" dirty="0"/>
        </a:p>
      </dgm:t>
    </dgm:pt>
    <dgm:pt modelId="{D70F7508-678E-4171-98EB-C9D4F1888110}" type="parTrans" cxnId="{A53FCEEA-8ABB-4E3C-83A3-97645737DA73}">
      <dgm:prSet/>
      <dgm:spPr/>
      <dgm:t>
        <a:bodyPr/>
        <a:lstStyle/>
        <a:p>
          <a:endParaRPr lang="en-US"/>
        </a:p>
      </dgm:t>
    </dgm:pt>
    <dgm:pt modelId="{C58E5DD5-B3E2-4335-AEA8-DD0A16468F08}" type="sibTrans" cxnId="{A53FCEEA-8ABB-4E3C-83A3-97645737DA73}">
      <dgm:prSet/>
      <dgm:spPr/>
      <dgm:t>
        <a:bodyPr/>
        <a:lstStyle/>
        <a:p>
          <a:endParaRPr lang="en-US"/>
        </a:p>
      </dgm:t>
    </dgm:pt>
    <dgm:pt modelId="{711D6349-A179-4A68-9CF8-8914600A8D5E}">
      <dgm:prSet custT="1"/>
      <dgm:spPr>
        <a:solidFill>
          <a:srgbClr val="00B050"/>
        </a:solidFill>
      </dgm:spPr>
      <dgm:t>
        <a:bodyPr/>
        <a:lstStyle/>
        <a:p>
          <a:r>
            <a:rPr lang="nl-NL" sz="1400" b="1" dirty="0"/>
            <a:t>Woordniveau: </a:t>
          </a:r>
          <a:r>
            <a:rPr lang="nl-NL" sz="1400" dirty="0"/>
            <a:t>welke woorden hebben overtuigingskracht/zijn waarderend?     </a:t>
          </a:r>
          <a:endParaRPr lang="en-US" sz="1400" dirty="0"/>
        </a:p>
      </dgm:t>
    </dgm:pt>
    <dgm:pt modelId="{64D9E41D-5B2A-4B42-A89C-297100BBF067}" type="parTrans" cxnId="{EBCBCA8B-7646-4BC0-BA42-96C77567A464}">
      <dgm:prSet/>
      <dgm:spPr/>
      <dgm:t>
        <a:bodyPr/>
        <a:lstStyle/>
        <a:p>
          <a:endParaRPr lang="en-US"/>
        </a:p>
      </dgm:t>
    </dgm:pt>
    <dgm:pt modelId="{64C5201F-1EFD-4050-9487-6792C94AA1AE}" type="sibTrans" cxnId="{EBCBCA8B-7646-4BC0-BA42-96C77567A464}">
      <dgm:prSet/>
      <dgm:spPr/>
      <dgm:t>
        <a:bodyPr/>
        <a:lstStyle/>
        <a:p>
          <a:endParaRPr lang="en-US"/>
        </a:p>
      </dgm:t>
    </dgm:pt>
    <dgm:pt modelId="{83B033C8-AE04-445D-991E-EC7CB3A1D122}">
      <dgm:prSet custT="1"/>
      <dgm:spPr>
        <a:solidFill>
          <a:srgbClr val="002060"/>
        </a:solidFill>
      </dgm:spPr>
      <dgm:t>
        <a:bodyPr/>
        <a:lstStyle/>
        <a:p>
          <a:r>
            <a:rPr lang="nl-NL" sz="1400" b="1" dirty="0"/>
            <a:t>Zinsniveau:</a:t>
          </a:r>
          <a:r>
            <a:rPr lang="nl-NL" sz="1400" dirty="0"/>
            <a:t> is er beeldspraak gebruikt? Of een ander stijlfiguur?</a:t>
          </a:r>
          <a:r>
            <a:rPr lang="nl-NL" sz="1200" b="1" dirty="0"/>
            <a:t>	</a:t>
          </a:r>
          <a:r>
            <a:rPr lang="nl-NL" sz="1200" dirty="0"/>
            <a:t> 	-    </a:t>
          </a:r>
          <a:endParaRPr lang="en-US" sz="1200" dirty="0"/>
        </a:p>
      </dgm:t>
    </dgm:pt>
    <dgm:pt modelId="{86FBAACC-C311-4FC7-8091-DCFD73B89413}" type="parTrans" cxnId="{A91E49F2-BC22-445B-90AF-B6697BBFA74B}">
      <dgm:prSet/>
      <dgm:spPr/>
      <dgm:t>
        <a:bodyPr/>
        <a:lstStyle/>
        <a:p>
          <a:endParaRPr lang="en-US"/>
        </a:p>
      </dgm:t>
    </dgm:pt>
    <dgm:pt modelId="{B6F7725A-D778-4E27-8732-2B00C18814FD}" type="sibTrans" cxnId="{A91E49F2-BC22-445B-90AF-B6697BBFA74B}">
      <dgm:prSet/>
      <dgm:spPr/>
      <dgm:t>
        <a:bodyPr/>
        <a:lstStyle/>
        <a:p>
          <a:endParaRPr lang="en-US"/>
        </a:p>
      </dgm:t>
    </dgm:pt>
    <dgm:pt modelId="{870C26E6-2716-48A0-AE87-A7192F8FA6E9}">
      <dgm:prSet custT="1"/>
      <dgm:spPr>
        <a:solidFill>
          <a:srgbClr val="FF0000"/>
        </a:solidFill>
      </dgm:spPr>
      <dgm:t>
        <a:bodyPr/>
        <a:lstStyle/>
        <a:p>
          <a:r>
            <a:rPr lang="nl-NL" sz="1400" b="1" dirty="0"/>
            <a:t>Structuurniveau: </a:t>
          </a:r>
          <a:r>
            <a:rPr lang="nl-NL" sz="1400" dirty="0"/>
            <a:t>welke tegenstellingen of herhalingen zijn functioneel? </a:t>
          </a:r>
          <a:endParaRPr lang="en-US" sz="1400" dirty="0"/>
        </a:p>
      </dgm:t>
    </dgm:pt>
    <dgm:pt modelId="{1E13400F-6CCA-4C07-B044-D14F0560A15B}" type="parTrans" cxnId="{F64882EB-C6AA-4C47-A55D-C92ECB4EC703}">
      <dgm:prSet/>
      <dgm:spPr/>
      <dgm:t>
        <a:bodyPr/>
        <a:lstStyle/>
        <a:p>
          <a:endParaRPr lang="en-US"/>
        </a:p>
      </dgm:t>
    </dgm:pt>
    <dgm:pt modelId="{B0B064DE-970E-4CC7-9CC7-2DB63B8052A6}" type="sibTrans" cxnId="{F64882EB-C6AA-4C47-A55D-C92ECB4EC703}">
      <dgm:prSet/>
      <dgm:spPr/>
      <dgm:t>
        <a:bodyPr/>
        <a:lstStyle/>
        <a:p>
          <a:endParaRPr lang="en-US"/>
        </a:p>
      </dgm:t>
    </dgm:pt>
    <dgm:pt modelId="{127F9566-FF04-4249-A8D6-2B26112A6FB4}">
      <dgm:prSet custT="1"/>
      <dgm:spPr>
        <a:solidFill>
          <a:schemeClr val="bg2">
            <a:lumMod val="25000"/>
          </a:schemeClr>
        </a:solidFill>
      </dgm:spPr>
      <dgm:t>
        <a:bodyPr/>
        <a:lstStyle/>
        <a:p>
          <a:r>
            <a:rPr lang="nl-NL" sz="1400" b="1" dirty="0"/>
            <a:t>visueel niveau: </a:t>
          </a:r>
          <a:r>
            <a:rPr lang="nl-NL" sz="1400" dirty="0"/>
            <a:t>dragen afbeeldingen of de vormgeving bij aan de overtuigingskracht?</a:t>
          </a:r>
          <a:endParaRPr lang="en-US" sz="1400" dirty="0"/>
        </a:p>
      </dgm:t>
    </dgm:pt>
    <dgm:pt modelId="{2D0B3E3A-5698-48E4-A3EF-BC724005975B}" type="parTrans" cxnId="{C249A0ED-F3A1-4F9B-987B-7E7EF5B5B666}">
      <dgm:prSet/>
      <dgm:spPr/>
      <dgm:t>
        <a:bodyPr/>
        <a:lstStyle/>
        <a:p>
          <a:endParaRPr lang="en-US"/>
        </a:p>
      </dgm:t>
    </dgm:pt>
    <dgm:pt modelId="{3D7D27DE-85B2-41F6-96E1-6912738DA76D}" type="sibTrans" cxnId="{C249A0ED-F3A1-4F9B-987B-7E7EF5B5B666}">
      <dgm:prSet/>
      <dgm:spPr/>
      <dgm:t>
        <a:bodyPr/>
        <a:lstStyle/>
        <a:p>
          <a:endParaRPr lang="en-US"/>
        </a:p>
      </dgm:t>
    </dgm:pt>
    <dgm:pt modelId="{64E25882-FDC3-4CF6-87E9-5B46BFBB40D9}" type="pres">
      <dgm:prSet presAssocID="{C2E6F4FB-1AA2-4430-98C6-E6BCFAC3F3A8}" presName="hierChild1" presStyleCnt="0">
        <dgm:presLayoutVars>
          <dgm:orgChart val="1"/>
          <dgm:chPref val="1"/>
          <dgm:dir/>
          <dgm:animOne val="branch"/>
          <dgm:animLvl val="lvl"/>
          <dgm:resizeHandles/>
        </dgm:presLayoutVars>
      </dgm:prSet>
      <dgm:spPr/>
    </dgm:pt>
    <dgm:pt modelId="{6CE5775E-0522-4296-A259-08C8AEFA4DD0}" type="pres">
      <dgm:prSet presAssocID="{915F0B90-5493-4A7E-829B-3091AD819746}" presName="hierRoot1" presStyleCnt="0">
        <dgm:presLayoutVars>
          <dgm:hierBranch val="init"/>
        </dgm:presLayoutVars>
      </dgm:prSet>
      <dgm:spPr/>
    </dgm:pt>
    <dgm:pt modelId="{DD15171D-11D9-48DA-8EA1-CF19815DD704}" type="pres">
      <dgm:prSet presAssocID="{915F0B90-5493-4A7E-829B-3091AD819746}" presName="rootComposite1" presStyleCnt="0"/>
      <dgm:spPr/>
    </dgm:pt>
    <dgm:pt modelId="{973FD7F6-29EF-44B2-8D5C-A9C1CC054B7C}" type="pres">
      <dgm:prSet presAssocID="{915F0B90-5493-4A7E-829B-3091AD819746}" presName="rootText1" presStyleLbl="node0" presStyleIdx="0" presStyleCnt="3">
        <dgm:presLayoutVars>
          <dgm:chPref val="3"/>
        </dgm:presLayoutVars>
      </dgm:prSet>
      <dgm:spPr/>
    </dgm:pt>
    <dgm:pt modelId="{6BA1E505-3352-45E4-A201-366541426986}" type="pres">
      <dgm:prSet presAssocID="{915F0B90-5493-4A7E-829B-3091AD819746}" presName="rootConnector1" presStyleLbl="node1" presStyleIdx="0" presStyleCnt="0"/>
      <dgm:spPr/>
    </dgm:pt>
    <dgm:pt modelId="{1293C692-E0E4-42BF-8401-7F60D66FCE7D}" type="pres">
      <dgm:prSet presAssocID="{915F0B90-5493-4A7E-829B-3091AD819746}" presName="hierChild2" presStyleCnt="0"/>
      <dgm:spPr/>
    </dgm:pt>
    <dgm:pt modelId="{FB52A21C-9564-4DF3-8E43-CA42580C8311}" type="pres">
      <dgm:prSet presAssocID="{915F0B90-5493-4A7E-829B-3091AD819746}" presName="hierChild3" presStyleCnt="0"/>
      <dgm:spPr/>
    </dgm:pt>
    <dgm:pt modelId="{8FE9792E-1537-4E37-9F34-04423B62371B}" type="pres">
      <dgm:prSet presAssocID="{DC4F625C-957C-4A10-A307-66C017C5DD5C}" presName="hierRoot1" presStyleCnt="0">
        <dgm:presLayoutVars>
          <dgm:hierBranch val="init"/>
        </dgm:presLayoutVars>
      </dgm:prSet>
      <dgm:spPr/>
    </dgm:pt>
    <dgm:pt modelId="{44407E27-0C05-43CC-AFDA-39A483191B46}" type="pres">
      <dgm:prSet presAssocID="{DC4F625C-957C-4A10-A307-66C017C5DD5C}" presName="rootComposite1" presStyleCnt="0"/>
      <dgm:spPr/>
    </dgm:pt>
    <dgm:pt modelId="{6DBA41FC-F9B9-456F-8C8D-9B6F130151E9}" type="pres">
      <dgm:prSet presAssocID="{DC4F625C-957C-4A10-A307-66C017C5DD5C}" presName="rootText1" presStyleLbl="node0" presStyleIdx="1" presStyleCnt="3" custScaleY="134799">
        <dgm:presLayoutVars>
          <dgm:chPref val="3"/>
        </dgm:presLayoutVars>
      </dgm:prSet>
      <dgm:spPr/>
    </dgm:pt>
    <dgm:pt modelId="{5D4DBF50-087F-46B7-B748-EEA85FFBB3B0}" type="pres">
      <dgm:prSet presAssocID="{DC4F625C-957C-4A10-A307-66C017C5DD5C}" presName="rootConnector1" presStyleLbl="node1" presStyleIdx="0" presStyleCnt="0"/>
      <dgm:spPr/>
    </dgm:pt>
    <dgm:pt modelId="{B752BBA8-5C3C-4148-B382-031EA168DF49}" type="pres">
      <dgm:prSet presAssocID="{DC4F625C-957C-4A10-A307-66C017C5DD5C}" presName="hierChild2" presStyleCnt="0"/>
      <dgm:spPr/>
    </dgm:pt>
    <dgm:pt modelId="{03EA7642-34C9-43E9-9852-86EFD87E720B}" type="pres">
      <dgm:prSet presAssocID="{DC4F625C-957C-4A10-A307-66C017C5DD5C}" presName="hierChild3" presStyleCnt="0"/>
      <dgm:spPr/>
    </dgm:pt>
    <dgm:pt modelId="{0865A384-AD8B-4CE6-98A0-49C29FAB4CF1}" type="pres">
      <dgm:prSet presAssocID="{653680DA-4BE9-40A8-9C6C-359D7CD3AA8D}" presName="hierRoot1" presStyleCnt="0">
        <dgm:presLayoutVars>
          <dgm:hierBranch val="init"/>
        </dgm:presLayoutVars>
      </dgm:prSet>
      <dgm:spPr/>
    </dgm:pt>
    <dgm:pt modelId="{8CC8A52F-B3CB-4185-A86A-F43D29FAFEFB}" type="pres">
      <dgm:prSet presAssocID="{653680DA-4BE9-40A8-9C6C-359D7CD3AA8D}" presName="rootComposite1" presStyleCnt="0"/>
      <dgm:spPr/>
    </dgm:pt>
    <dgm:pt modelId="{C30A1561-108B-4169-8F0E-EDBC2FCCA12D}" type="pres">
      <dgm:prSet presAssocID="{653680DA-4BE9-40A8-9C6C-359D7CD3AA8D}" presName="rootText1" presStyleLbl="node0" presStyleIdx="2" presStyleCnt="3">
        <dgm:presLayoutVars>
          <dgm:chPref val="3"/>
        </dgm:presLayoutVars>
      </dgm:prSet>
      <dgm:spPr/>
    </dgm:pt>
    <dgm:pt modelId="{EDC55465-E5B8-4FCE-910B-30CB58655D12}" type="pres">
      <dgm:prSet presAssocID="{653680DA-4BE9-40A8-9C6C-359D7CD3AA8D}" presName="rootConnector1" presStyleLbl="node1" presStyleIdx="0" presStyleCnt="0"/>
      <dgm:spPr/>
    </dgm:pt>
    <dgm:pt modelId="{5104ED26-8D35-4144-BA94-5DE5EC86383F}" type="pres">
      <dgm:prSet presAssocID="{653680DA-4BE9-40A8-9C6C-359D7CD3AA8D}" presName="hierChild2" presStyleCnt="0"/>
      <dgm:spPr/>
    </dgm:pt>
    <dgm:pt modelId="{60DA8BBC-4BA3-464E-9D2D-573FED71EDE6}" type="pres">
      <dgm:prSet presAssocID="{64D9E41D-5B2A-4B42-A89C-297100BBF067}" presName="Name64" presStyleLbl="parChTrans1D2" presStyleIdx="0" presStyleCnt="4"/>
      <dgm:spPr/>
    </dgm:pt>
    <dgm:pt modelId="{C355EC23-F575-4EE4-AD60-EA8DAA7EC77F}" type="pres">
      <dgm:prSet presAssocID="{711D6349-A179-4A68-9CF8-8914600A8D5E}" presName="hierRoot2" presStyleCnt="0">
        <dgm:presLayoutVars>
          <dgm:hierBranch val="init"/>
        </dgm:presLayoutVars>
      </dgm:prSet>
      <dgm:spPr/>
    </dgm:pt>
    <dgm:pt modelId="{14679B94-7699-4656-96F4-7A984D3596A0}" type="pres">
      <dgm:prSet presAssocID="{711D6349-A179-4A68-9CF8-8914600A8D5E}" presName="rootComposite" presStyleCnt="0"/>
      <dgm:spPr/>
    </dgm:pt>
    <dgm:pt modelId="{91D51874-7809-4487-BDE5-E2231CF06927}" type="pres">
      <dgm:prSet presAssocID="{711D6349-A179-4A68-9CF8-8914600A8D5E}" presName="rootText" presStyleLbl="node2" presStyleIdx="0" presStyleCnt="4">
        <dgm:presLayoutVars>
          <dgm:chPref val="3"/>
        </dgm:presLayoutVars>
      </dgm:prSet>
      <dgm:spPr/>
    </dgm:pt>
    <dgm:pt modelId="{09AD9F24-58CD-4165-8866-0BB40CAA178D}" type="pres">
      <dgm:prSet presAssocID="{711D6349-A179-4A68-9CF8-8914600A8D5E}" presName="rootConnector" presStyleLbl="node2" presStyleIdx="0" presStyleCnt="4"/>
      <dgm:spPr/>
    </dgm:pt>
    <dgm:pt modelId="{B8C26EF4-686E-49D1-9E98-AECA34205FF7}" type="pres">
      <dgm:prSet presAssocID="{711D6349-A179-4A68-9CF8-8914600A8D5E}" presName="hierChild4" presStyleCnt="0"/>
      <dgm:spPr/>
    </dgm:pt>
    <dgm:pt modelId="{30156C06-2657-46E1-8ACA-AC8CB00528BD}" type="pres">
      <dgm:prSet presAssocID="{711D6349-A179-4A68-9CF8-8914600A8D5E}" presName="hierChild5" presStyleCnt="0"/>
      <dgm:spPr/>
    </dgm:pt>
    <dgm:pt modelId="{6924628E-47B4-4356-9354-183C6541B1AD}" type="pres">
      <dgm:prSet presAssocID="{86FBAACC-C311-4FC7-8091-DCFD73B89413}" presName="Name64" presStyleLbl="parChTrans1D2" presStyleIdx="1" presStyleCnt="4"/>
      <dgm:spPr/>
    </dgm:pt>
    <dgm:pt modelId="{3152DDB1-8353-4E6D-B9B2-C678D08CF5A3}" type="pres">
      <dgm:prSet presAssocID="{83B033C8-AE04-445D-991E-EC7CB3A1D122}" presName="hierRoot2" presStyleCnt="0">
        <dgm:presLayoutVars>
          <dgm:hierBranch val="init"/>
        </dgm:presLayoutVars>
      </dgm:prSet>
      <dgm:spPr/>
    </dgm:pt>
    <dgm:pt modelId="{E1BA5709-D889-4034-8BEE-5043F486225F}" type="pres">
      <dgm:prSet presAssocID="{83B033C8-AE04-445D-991E-EC7CB3A1D122}" presName="rootComposite" presStyleCnt="0"/>
      <dgm:spPr/>
    </dgm:pt>
    <dgm:pt modelId="{62D4B133-8483-4472-B843-C530AEBFEF72}" type="pres">
      <dgm:prSet presAssocID="{83B033C8-AE04-445D-991E-EC7CB3A1D122}" presName="rootText" presStyleLbl="node2" presStyleIdx="1" presStyleCnt="4">
        <dgm:presLayoutVars>
          <dgm:chPref val="3"/>
        </dgm:presLayoutVars>
      </dgm:prSet>
      <dgm:spPr/>
    </dgm:pt>
    <dgm:pt modelId="{30E5CC90-8479-40C8-A7B8-B58AAF57DB4F}" type="pres">
      <dgm:prSet presAssocID="{83B033C8-AE04-445D-991E-EC7CB3A1D122}" presName="rootConnector" presStyleLbl="node2" presStyleIdx="1" presStyleCnt="4"/>
      <dgm:spPr/>
    </dgm:pt>
    <dgm:pt modelId="{AD343E0C-31D7-4A3A-B2A0-8E36F1658566}" type="pres">
      <dgm:prSet presAssocID="{83B033C8-AE04-445D-991E-EC7CB3A1D122}" presName="hierChild4" presStyleCnt="0"/>
      <dgm:spPr/>
    </dgm:pt>
    <dgm:pt modelId="{3DE03CDD-6614-46D0-982C-3C90A006D033}" type="pres">
      <dgm:prSet presAssocID="{83B033C8-AE04-445D-991E-EC7CB3A1D122}" presName="hierChild5" presStyleCnt="0"/>
      <dgm:spPr/>
    </dgm:pt>
    <dgm:pt modelId="{C4FCF4E5-BE44-4D4D-889D-D3A3BB18FCF6}" type="pres">
      <dgm:prSet presAssocID="{1E13400F-6CCA-4C07-B044-D14F0560A15B}" presName="Name64" presStyleLbl="parChTrans1D2" presStyleIdx="2" presStyleCnt="4"/>
      <dgm:spPr/>
    </dgm:pt>
    <dgm:pt modelId="{EC176A47-AD75-4373-A793-662581C4E6D6}" type="pres">
      <dgm:prSet presAssocID="{870C26E6-2716-48A0-AE87-A7192F8FA6E9}" presName="hierRoot2" presStyleCnt="0">
        <dgm:presLayoutVars>
          <dgm:hierBranch val="init"/>
        </dgm:presLayoutVars>
      </dgm:prSet>
      <dgm:spPr/>
    </dgm:pt>
    <dgm:pt modelId="{2A4830A6-9540-43FF-8295-DC73DE37F474}" type="pres">
      <dgm:prSet presAssocID="{870C26E6-2716-48A0-AE87-A7192F8FA6E9}" presName="rootComposite" presStyleCnt="0"/>
      <dgm:spPr/>
    </dgm:pt>
    <dgm:pt modelId="{B69D1F8B-6500-4FA6-B68D-96EAAD43FC8C}" type="pres">
      <dgm:prSet presAssocID="{870C26E6-2716-48A0-AE87-A7192F8FA6E9}" presName="rootText" presStyleLbl="node2" presStyleIdx="2" presStyleCnt="4">
        <dgm:presLayoutVars>
          <dgm:chPref val="3"/>
        </dgm:presLayoutVars>
      </dgm:prSet>
      <dgm:spPr/>
    </dgm:pt>
    <dgm:pt modelId="{8608F3C9-7641-4EC9-BD27-AB399D815F8D}" type="pres">
      <dgm:prSet presAssocID="{870C26E6-2716-48A0-AE87-A7192F8FA6E9}" presName="rootConnector" presStyleLbl="node2" presStyleIdx="2" presStyleCnt="4"/>
      <dgm:spPr/>
    </dgm:pt>
    <dgm:pt modelId="{0C8A3829-3411-4C84-BCE7-09DD396CB7FB}" type="pres">
      <dgm:prSet presAssocID="{870C26E6-2716-48A0-AE87-A7192F8FA6E9}" presName="hierChild4" presStyleCnt="0"/>
      <dgm:spPr/>
    </dgm:pt>
    <dgm:pt modelId="{7C0E3DA2-223A-49D1-979A-2AD0CC1039D3}" type="pres">
      <dgm:prSet presAssocID="{870C26E6-2716-48A0-AE87-A7192F8FA6E9}" presName="hierChild5" presStyleCnt="0"/>
      <dgm:spPr/>
    </dgm:pt>
    <dgm:pt modelId="{4505F6B8-1B40-40B5-8B8B-16F57E338CAA}" type="pres">
      <dgm:prSet presAssocID="{2D0B3E3A-5698-48E4-A3EF-BC724005975B}" presName="Name64" presStyleLbl="parChTrans1D2" presStyleIdx="3" presStyleCnt="4"/>
      <dgm:spPr/>
    </dgm:pt>
    <dgm:pt modelId="{D45861AB-D437-43D1-92DD-23296B85BFFE}" type="pres">
      <dgm:prSet presAssocID="{127F9566-FF04-4249-A8D6-2B26112A6FB4}" presName="hierRoot2" presStyleCnt="0">
        <dgm:presLayoutVars>
          <dgm:hierBranch val="init"/>
        </dgm:presLayoutVars>
      </dgm:prSet>
      <dgm:spPr/>
    </dgm:pt>
    <dgm:pt modelId="{14796E9B-44C7-4CF9-8337-C03785A3E470}" type="pres">
      <dgm:prSet presAssocID="{127F9566-FF04-4249-A8D6-2B26112A6FB4}" presName="rootComposite" presStyleCnt="0"/>
      <dgm:spPr/>
    </dgm:pt>
    <dgm:pt modelId="{296D8990-7223-445A-B6D0-E7AE56201384}" type="pres">
      <dgm:prSet presAssocID="{127F9566-FF04-4249-A8D6-2B26112A6FB4}" presName="rootText" presStyleLbl="node2" presStyleIdx="3" presStyleCnt="4">
        <dgm:presLayoutVars>
          <dgm:chPref val="3"/>
        </dgm:presLayoutVars>
      </dgm:prSet>
      <dgm:spPr/>
    </dgm:pt>
    <dgm:pt modelId="{CAA6324A-C7A9-4825-80C8-0E12A33FE1CE}" type="pres">
      <dgm:prSet presAssocID="{127F9566-FF04-4249-A8D6-2B26112A6FB4}" presName="rootConnector" presStyleLbl="node2" presStyleIdx="3" presStyleCnt="4"/>
      <dgm:spPr/>
    </dgm:pt>
    <dgm:pt modelId="{AFB42DE4-36FF-4398-ACDF-D611D5C80B7B}" type="pres">
      <dgm:prSet presAssocID="{127F9566-FF04-4249-A8D6-2B26112A6FB4}" presName="hierChild4" presStyleCnt="0"/>
      <dgm:spPr/>
    </dgm:pt>
    <dgm:pt modelId="{07299C34-F8F9-4C7F-9B0A-A2530BA47943}" type="pres">
      <dgm:prSet presAssocID="{127F9566-FF04-4249-A8D6-2B26112A6FB4}" presName="hierChild5" presStyleCnt="0"/>
      <dgm:spPr/>
    </dgm:pt>
    <dgm:pt modelId="{E55994D1-8F47-47D9-8685-627A7DD5AC0D}" type="pres">
      <dgm:prSet presAssocID="{653680DA-4BE9-40A8-9C6C-359D7CD3AA8D}" presName="hierChild3" presStyleCnt="0"/>
      <dgm:spPr/>
    </dgm:pt>
  </dgm:ptLst>
  <dgm:cxnLst>
    <dgm:cxn modelId="{3C686602-40FE-430C-997B-D1031700FFD6}" type="presOf" srcId="{127F9566-FF04-4249-A8D6-2B26112A6FB4}" destId="{296D8990-7223-445A-B6D0-E7AE56201384}" srcOrd="0" destOrd="0" presId="urn:microsoft.com/office/officeart/2009/3/layout/HorizontalOrganizationChart"/>
    <dgm:cxn modelId="{DE65AA0F-B538-4DD5-8E2E-B88566087DDF}" type="presOf" srcId="{86FBAACC-C311-4FC7-8091-DCFD73B89413}" destId="{6924628E-47B4-4356-9354-183C6541B1AD}" srcOrd="0" destOrd="0" presId="urn:microsoft.com/office/officeart/2009/3/layout/HorizontalOrganizationChart"/>
    <dgm:cxn modelId="{B59E8E27-F0AC-4730-BAA9-22B814D560EE}" type="presOf" srcId="{83B033C8-AE04-445D-991E-EC7CB3A1D122}" destId="{62D4B133-8483-4472-B843-C530AEBFEF72}" srcOrd="0" destOrd="0" presId="urn:microsoft.com/office/officeart/2009/3/layout/HorizontalOrganizationChart"/>
    <dgm:cxn modelId="{326E0830-396D-4AB9-A31A-D6540AEFDEC7}" type="presOf" srcId="{653680DA-4BE9-40A8-9C6C-359D7CD3AA8D}" destId="{C30A1561-108B-4169-8F0E-EDBC2FCCA12D}" srcOrd="0" destOrd="0" presId="urn:microsoft.com/office/officeart/2009/3/layout/HorizontalOrganizationChart"/>
    <dgm:cxn modelId="{8F32CC30-087F-44E6-8A85-9F246BFBA3F0}" type="presOf" srcId="{915F0B90-5493-4A7E-829B-3091AD819746}" destId="{973FD7F6-29EF-44B2-8D5C-A9C1CC054B7C}" srcOrd="0" destOrd="0" presId="urn:microsoft.com/office/officeart/2009/3/layout/HorizontalOrganizationChart"/>
    <dgm:cxn modelId="{664C9340-A2F3-4D25-AB16-7132AB4DEF09}" type="presOf" srcId="{64D9E41D-5B2A-4B42-A89C-297100BBF067}" destId="{60DA8BBC-4BA3-464E-9D2D-573FED71EDE6}" srcOrd="0" destOrd="0" presId="urn:microsoft.com/office/officeart/2009/3/layout/HorizontalOrganizationChart"/>
    <dgm:cxn modelId="{C4A7B54D-B52F-4440-B60C-B04F7A0A7DC5}" type="presOf" srcId="{711D6349-A179-4A68-9CF8-8914600A8D5E}" destId="{09AD9F24-58CD-4165-8866-0BB40CAA178D}" srcOrd="1" destOrd="0" presId="urn:microsoft.com/office/officeart/2009/3/layout/HorizontalOrganizationChart"/>
    <dgm:cxn modelId="{60D1DC70-C0C9-440C-BF11-1CBE79848CB5}" type="presOf" srcId="{2D0B3E3A-5698-48E4-A3EF-BC724005975B}" destId="{4505F6B8-1B40-40B5-8B8B-16F57E338CAA}" srcOrd="0" destOrd="0" presId="urn:microsoft.com/office/officeart/2009/3/layout/HorizontalOrganizationChart"/>
    <dgm:cxn modelId="{17811F79-0A66-4C2A-88C9-AD1E2D518261}" type="presOf" srcId="{711D6349-A179-4A68-9CF8-8914600A8D5E}" destId="{91D51874-7809-4487-BDE5-E2231CF06927}" srcOrd="0" destOrd="0" presId="urn:microsoft.com/office/officeart/2009/3/layout/HorizontalOrganizationChart"/>
    <dgm:cxn modelId="{4140A87C-7252-4008-8A16-DE128DFC8112}" type="presOf" srcId="{653680DA-4BE9-40A8-9C6C-359D7CD3AA8D}" destId="{EDC55465-E5B8-4FCE-910B-30CB58655D12}" srcOrd="1" destOrd="0" presId="urn:microsoft.com/office/officeart/2009/3/layout/HorizontalOrganizationChart"/>
    <dgm:cxn modelId="{21E5EF7E-8953-4D13-B9A2-9B5DA5075A5F}" type="presOf" srcId="{870C26E6-2716-48A0-AE87-A7192F8FA6E9}" destId="{B69D1F8B-6500-4FA6-B68D-96EAAD43FC8C}" srcOrd="0" destOrd="0" presId="urn:microsoft.com/office/officeart/2009/3/layout/HorizontalOrganizationChart"/>
    <dgm:cxn modelId="{429D6684-D118-4273-994D-9CE6229D9170}" type="presOf" srcId="{DC4F625C-957C-4A10-A307-66C017C5DD5C}" destId="{6DBA41FC-F9B9-456F-8C8D-9B6F130151E9}" srcOrd="0" destOrd="0" presId="urn:microsoft.com/office/officeart/2009/3/layout/HorizontalOrganizationChart"/>
    <dgm:cxn modelId="{EBCBCA8B-7646-4BC0-BA42-96C77567A464}" srcId="{653680DA-4BE9-40A8-9C6C-359D7CD3AA8D}" destId="{711D6349-A179-4A68-9CF8-8914600A8D5E}" srcOrd="0" destOrd="0" parTransId="{64D9E41D-5B2A-4B42-A89C-297100BBF067}" sibTransId="{64C5201F-1EFD-4050-9487-6792C94AA1AE}"/>
    <dgm:cxn modelId="{C0A4CBAC-E2BC-4290-A339-53B5453E9CF6}" type="presOf" srcId="{127F9566-FF04-4249-A8D6-2B26112A6FB4}" destId="{CAA6324A-C7A9-4825-80C8-0E12A33FE1CE}" srcOrd="1" destOrd="0" presId="urn:microsoft.com/office/officeart/2009/3/layout/HorizontalOrganizationChart"/>
    <dgm:cxn modelId="{E31FF6AC-2EC3-4FB2-9CBB-5C949DCE90A6}" type="presOf" srcId="{83B033C8-AE04-445D-991E-EC7CB3A1D122}" destId="{30E5CC90-8479-40C8-A7B8-B58AAF57DB4F}" srcOrd="1" destOrd="0" presId="urn:microsoft.com/office/officeart/2009/3/layout/HorizontalOrganizationChart"/>
    <dgm:cxn modelId="{662A2CBB-7E38-4093-9970-492F8547A375}" type="presOf" srcId="{915F0B90-5493-4A7E-829B-3091AD819746}" destId="{6BA1E505-3352-45E4-A201-366541426986}" srcOrd="1" destOrd="0" presId="urn:microsoft.com/office/officeart/2009/3/layout/HorizontalOrganizationChart"/>
    <dgm:cxn modelId="{F12E63D2-CF24-4FCD-9C1E-85FD79DE7D92}" type="presOf" srcId="{C2E6F4FB-1AA2-4430-98C6-E6BCFAC3F3A8}" destId="{64E25882-FDC3-4CF6-87E9-5B46BFBB40D9}" srcOrd="0" destOrd="0" presId="urn:microsoft.com/office/officeart/2009/3/layout/HorizontalOrganizationChart"/>
    <dgm:cxn modelId="{1BD891D6-5502-42ED-9FDC-C41B46155D40}" type="presOf" srcId="{1E13400F-6CCA-4C07-B044-D14F0560A15B}" destId="{C4FCF4E5-BE44-4D4D-889D-D3A3BB18FCF6}" srcOrd="0" destOrd="0" presId="urn:microsoft.com/office/officeart/2009/3/layout/HorizontalOrganizationChart"/>
    <dgm:cxn modelId="{E2074BE1-F199-4BA9-B78B-AB9120EBD3AA}" srcId="{C2E6F4FB-1AA2-4430-98C6-E6BCFAC3F3A8}" destId="{DC4F625C-957C-4A10-A307-66C017C5DD5C}" srcOrd="1" destOrd="0" parTransId="{5B6BE849-9049-4C17-A934-40D6F159A139}" sibTransId="{8BBCBB55-44D9-4DB6-8C3C-0A5535F8B5DC}"/>
    <dgm:cxn modelId="{2E56DBE6-B9E5-4345-89C6-9E0A7B6B8C7B}" type="presOf" srcId="{DC4F625C-957C-4A10-A307-66C017C5DD5C}" destId="{5D4DBF50-087F-46B7-B748-EEA85FFBB3B0}" srcOrd="1" destOrd="0" presId="urn:microsoft.com/office/officeart/2009/3/layout/HorizontalOrganizationChart"/>
    <dgm:cxn modelId="{A53FCEEA-8ABB-4E3C-83A3-97645737DA73}" srcId="{C2E6F4FB-1AA2-4430-98C6-E6BCFAC3F3A8}" destId="{653680DA-4BE9-40A8-9C6C-359D7CD3AA8D}" srcOrd="2" destOrd="0" parTransId="{D70F7508-678E-4171-98EB-C9D4F1888110}" sibTransId="{C58E5DD5-B3E2-4335-AEA8-DD0A16468F08}"/>
    <dgm:cxn modelId="{F64882EB-C6AA-4C47-A55D-C92ECB4EC703}" srcId="{653680DA-4BE9-40A8-9C6C-359D7CD3AA8D}" destId="{870C26E6-2716-48A0-AE87-A7192F8FA6E9}" srcOrd="2" destOrd="0" parTransId="{1E13400F-6CCA-4C07-B044-D14F0560A15B}" sibTransId="{B0B064DE-970E-4CC7-9CC7-2DB63B8052A6}"/>
    <dgm:cxn modelId="{C249A0ED-F3A1-4F9B-987B-7E7EF5B5B666}" srcId="{653680DA-4BE9-40A8-9C6C-359D7CD3AA8D}" destId="{127F9566-FF04-4249-A8D6-2B26112A6FB4}" srcOrd="3" destOrd="0" parTransId="{2D0B3E3A-5698-48E4-A3EF-BC724005975B}" sibTransId="{3D7D27DE-85B2-41F6-96E1-6912738DA76D}"/>
    <dgm:cxn modelId="{A91E49F2-BC22-445B-90AF-B6697BBFA74B}" srcId="{653680DA-4BE9-40A8-9C6C-359D7CD3AA8D}" destId="{83B033C8-AE04-445D-991E-EC7CB3A1D122}" srcOrd="1" destOrd="0" parTransId="{86FBAACC-C311-4FC7-8091-DCFD73B89413}" sibTransId="{B6F7725A-D778-4E27-8732-2B00C18814FD}"/>
    <dgm:cxn modelId="{C17E3DF3-3AC0-4AA9-B918-52ADF2D00F47}" type="presOf" srcId="{870C26E6-2716-48A0-AE87-A7192F8FA6E9}" destId="{8608F3C9-7641-4EC9-BD27-AB399D815F8D}" srcOrd="1" destOrd="0" presId="urn:microsoft.com/office/officeart/2009/3/layout/HorizontalOrganizationChart"/>
    <dgm:cxn modelId="{80593DF4-1D13-4E25-A0B9-C68F4799A776}" srcId="{C2E6F4FB-1AA2-4430-98C6-E6BCFAC3F3A8}" destId="{915F0B90-5493-4A7E-829B-3091AD819746}" srcOrd="0" destOrd="0" parTransId="{C97A8E59-2EAD-41B8-8CAD-B886F4EEB785}" sibTransId="{B9B8DD4F-E31E-40AB-B4BC-C7306FC9CB55}"/>
    <dgm:cxn modelId="{C71DC25D-EA45-4C34-A734-959C85C6F911}" type="presParOf" srcId="{64E25882-FDC3-4CF6-87E9-5B46BFBB40D9}" destId="{6CE5775E-0522-4296-A259-08C8AEFA4DD0}" srcOrd="0" destOrd="0" presId="urn:microsoft.com/office/officeart/2009/3/layout/HorizontalOrganizationChart"/>
    <dgm:cxn modelId="{EDE7EF4B-7F23-4B51-BB3D-AE2B83600CB8}" type="presParOf" srcId="{6CE5775E-0522-4296-A259-08C8AEFA4DD0}" destId="{DD15171D-11D9-48DA-8EA1-CF19815DD704}" srcOrd="0" destOrd="0" presId="urn:microsoft.com/office/officeart/2009/3/layout/HorizontalOrganizationChart"/>
    <dgm:cxn modelId="{1DD590A6-E264-4DAB-AF2E-B60DE10E1767}" type="presParOf" srcId="{DD15171D-11D9-48DA-8EA1-CF19815DD704}" destId="{973FD7F6-29EF-44B2-8D5C-A9C1CC054B7C}" srcOrd="0" destOrd="0" presId="urn:microsoft.com/office/officeart/2009/3/layout/HorizontalOrganizationChart"/>
    <dgm:cxn modelId="{FFADF8D2-7E90-4201-901B-61AA8182C3D8}" type="presParOf" srcId="{DD15171D-11D9-48DA-8EA1-CF19815DD704}" destId="{6BA1E505-3352-45E4-A201-366541426986}" srcOrd="1" destOrd="0" presId="urn:microsoft.com/office/officeart/2009/3/layout/HorizontalOrganizationChart"/>
    <dgm:cxn modelId="{AEF69143-15C9-4698-8A69-257E5C0C6AEB}" type="presParOf" srcId="{6CE5775E-0522-4296-A259-08C8AEFA4DD0}" destId="{1293C692-E0E4-42BF-8401-7F60D66FCE7D}" srcOrd="1" destOrd="0" presId="urn:microsoft.com/office/officeart/2009/3/layout/HorizontalOrganizationChart"/>
    <dgm:cxn modelId="{1498A626-DD57-4E86-AFAE-ACA031325FF3}" type="presParOf" srcId="{6CE5775E-0522-4296-A259-08C8AEFA4DD0}" destId="{FB52A21C-9564-4DF3-8E43-CA42580C8311}" srcOrd="2" destOrd="0" presId="urn:microsoft.com/office/officeart/2009/3/layout/HorizontalOrganizationChart"/>
    <dgm:cxn modelId="{CE868DD0-643E-4EC2-91FC-533462E898F1}" type="presParOf" srcId="{64E25882-FDC3-4CF6-87E9-5B46BFBB40D9}" destId="{8FE9792E-1537-4E37-9F34-04423B62371B}" srcOrd="1" destOrd="0" presId="urn:microsoft.com/office/officeart/2009/3/layout/HorizontalOrganizationChart"/>
    <dgm:cxn modelId="{6452DE31-6D8C-45D9-8F70-B325EDECFDAE}" type="presParOf" srcId="{8FE9792E-1537-4E37-9F34-04423B62371B}" destId="{44407E27-0C05-43CC-AFDA-39A483191B46}" srcOrd="0" destOrd="0" presId="urn:microsoft.com/office/officeart/2009/3/layout/HorizontalOrganizationChart"/>
    <dgm:cxn modelId="{2D3B72B6-CDB0-4D9A-8157-C54CE291DF2B}" type="presParOf" srcId="{44407E27-0C05-43CC-AFDA-39A483191B46}" destId="{6DBA41FC-F9B9-456F-8C8D-9B6F130151E9}" srcOrd="0" destOrd="0" presId="urn:microsoft.com/office/officeart/2009/3/layout/HorizontalOrganizationChart"/>
    <dgm:cxn modelId="{7DF3EF83-7483-4A6D-B3D2-897F4829C459}" type="presParOf" srcId="{44407E27-0C05-43CC-AFDA-39A483191B46}" destId="{5D4DBF50-087F-46B7-B748-EEA85FFBB3B0}" srcOrd="1" destOrd="0" presId="urn:microsoft.com/office/officeart/2009/3/layout/HorizontalOrganizationChart"/>
    <dgm:cxn modelId="{9D2FFC70-C59D-499B-90DE-3D7F06D655DF}" type="presParOf" srcId="{8FE9792E-1537-4E37-9F34-04423B62371B}" destId="{B752BBA8-5C3C-4148-B382-031EA168DF49}" srcOrd="1" destOrd="0" presId="urn:microsoft.com/office/officeart/2009/3/layout/HorizontalOrganizationChart"/>
    <dgm:cxn modelId="{F1E2BB60-3209-4255-8FEE-3F82B890FD0A}" type="presParOf" srcId="{8FE9792E-1537-4E37-9F34-04423B62371B}" destId="{03EA7642-34C9-43E9-9852-86EFD87E720B}" srcOrd="2" destOrd="0" presId="urn:microsoft.com/office/officeart/2009/3/layout/HorizontalOrganizationChart"/>
    <dgm:cxn modelId="{8A39D23B-8D79-491B-B87D-4F062F22D5EC}" type="presParOf" srcId="{64E25882-FDC3-4CF6-87E9-5B46BFBB40D9}" destId="{0865A384-AD8B-4CE6-98A0-49C29FAB4CF1}" srcOrd="2" destOrd="0" presId="urn:microsoft.com/office/officeart/2009/3/layout/HorizontalOrganizationChart"/>
    <dgm:cxn modelId="{81F55E28-0D3E-4976-AAA8-89E716778EB0}" type="presParOf" srcId="{0865A384-AD8B-4CE6-98A0-49C29FAB4CF1}" destId="{8CC8A52F-B3CB-4185-A86A-F43D29FAFEFB}" srcOrd="0" destOrd="0" presId="urn:microsoft.com/office/officeart/2009/3/layout/HorizontalOrganizationChart"/>
    <dgm:cxn modelId="{AED32750-464C-4B9A-AD4F-F06AA9D461D6}" type="presParOf" srcId="{8CC8A52F-B3CB-4185-A86A-F43D29FAFEFB}" destId="{C30A1561-108B-4169-8F0E-EDBC2FCCA12D}" srcOrd="0" destOrd="0" presId="urn:microsoft.com/office/officeart/2009/3/layout/HorizontalOrganizationChart"/>
    <dgm:cxn modelId="{0B6628D6-9D01-49B5-BA88-2AB070A21EA9}" type="presParOf" srcId="{8CC8A52F-B3CB-4185-A86A-F43D29FAFEFB}" destId="{EDC55465-E5B8-4FCE-910B-30CB58655D12}" srcOrd="1" destOrd="0" presId="urn:microsoft.com/office/officeart/2009/3/layout/HorizontalOrganizationChart"/>
    <dgm:cxn modelId="{C548D662-738E-4744-86AC-E7657A7A2D36}" type="presParOf" srcId="{0865A384-AD8B-4CE6-98A0-49C29FAB4CF1}" destId="{5104ED26-8D35-4144-BA94-5DE5EC86383F}" srcOrd="1" destOrd="0" presId="urn:microsoft.com/office/officeart/2009/3/layout/HorizontalOrganizationChart"/>
    <dgm:cxn modelId="{0E97EB6B-E799-42DF-8361-850102F959BA}" type="presParOf" srcId="{5104ED26-8D35-4144-BA94-5DE5EC86383F}" destId="{60DA8BBC-4BA3-464E-9D2D-573FED71EDE6}" srcOrd="0" destOrd="0" presId="urn:microsoft.com/office/officeart/2009/3/layout/HorizontalOrganizationChart"/>
    <dgm:cxn modelId="{8BA41962-20D1-4DFB-ABD9-8739AA9949E8}" type="presParOf" srcId="{5104ED26-8D35-4144-BA94-5DE5EC86383F}" destId="{C355EC23-F575-4EE4-AD60-EA8DAA7EC77F}" srcOrd="1" destOrd="0" presId="urn:microsoft.com/office/officeart/2009/3/layout/HorizontalOrganizationChart"/>
    <dgm:cxn modelId="{594872D0-4F46-41FB-81BB-6DDD77695F9A}" type="presParOf" srcId="{C355EC23-F575-4EE4-AD60-EA8DAA7EC77F}" destId="{14679B94-7699-4656-96F4-7A984D3596A0}" srcOrd="0" destOrd="0" presId="urn:microsoft.com/office/officeart/2009/3/layout/HorizontalOrganizationChart"/>
    <dgm:cxn modelId="{7057B6C6-20E1-4487-A5DA-6C7FB444CD34}" type="presParOf" srcId="{14679B94-7699-4656-96F4-7A984D3596A0}" destId="{91D51874-7809-4487-BDE5-E2231CF06927}" srcOrd="0" destOrd="0" presId="urn:microsoft.com/office/officeart/2009/3/layout/HorizontalOrganizationChart"/>
    <dgm:cxn modelId="{27423D46-C2A0-4BB6-AD1C-1A73981F67A7}" type="presParOf" srcId="{14679B94-7699-4656-96F4-7A984D3596A0}" destId="{09AD9F24-58CD-4165-8866-0BB40CAA178D}" srcOrd="1" destOrd="0" presId="urn:microsoft.com/office/officeart/2009/3/layout/HorizontalOrganizationChart"/>
    <dgm:cxn modelId="{AF0318EC-050D-4F58-98ED-9281161B8519}" type="presParOf" srcId="{C355EC23-F575-4EE4-AD60-EA8DAA7EC77F}" destId="{B8C26EF4-686E-49D1-9E98-AECA34205FF7}" srcOrd="1" destOrd="0" presId="urn:microsoft.com/office/officeart/2009/3/layout/HorizontalOrganizationChart"/>
    <dgm:cxn modelId="{A6B90872-C44F-4F3C-A563-84B220B98C41}" type="presParOf" srcId="{C355EC23-F575-4EE4-AD60-EA8DAA7EC77F}" destId="{30156C06-2657-46E1-8ACA-AC8CB00528BD}" srcOrd="2" destOrd="0" presId="urn:microsoft.com/office/officeart/2009/3/layout/HorizontalOrganizationChart"/>
    <dgm:cxn modelId="{40F6AE14-CDD0-4CF7-9CF9-D63CEC2BB3CC}" type="presParOf" srcId="{5104ED26-8D35-4144-BA94-5DE5EC86383F}" destId="{6924628E-47B4-4356-9354-183C6541B1AD}" srcOrd="2" destOrd="0" presId="urn:microsoft.com/office/officeart/2009/3/layout/HorizontalOrganizationChart"/>
    <dgm:cxn modelId="{3E99B767-E0BB-4CBA-BE59-2A4B5603AF9A}" type="presParOf" srcId="{5104ED26-8D35-4144-BA94-5DE5EC86383F}" destId="{3152DDB1-8353-4E6D-B9B2-C678D08CF5A3}" srcOrd="3" destOrd="0" presId="urn:microsoft.com/office/officeart/2009/3/layout/HorizontalOrganizationChart"/>
    <dgm:cxn modelId="{1C5FDE56-8119-47D6-BCEB-9EAB37CF4C8A}" type="presParOf" srcId="{3152DDB1-8353-4E6D-B9B2-C678D08CF5A3}" destId="{E1BA5709-D889-4034-8BEE-5043F486225F}" srcOrd="0" destOrd="0" presId="urn:microsoft.com/office/officeart/2009/3/layout/HorizontalOrganizationChart"/>
    <dgm:cxn modelId="{FAD154EF-C350-4630-A580-D1D51C040D15}" type="presParOf" srcId="{E1BA5709-D889-4034-8BEE-5043F486225F}" destId="{62D4B133-8483-4472-B843-C530AEBFEF72}" srcOrd="0" destOrd="0" presId="urn:microsoft.com/office/officeart/2009/3/layout/HorizontalOrganizationChart"/>
    <dgm:cxn modelId="{605847C6-8F67-4DC5-9EAC-22A494E9B34A}" type="presParOf" srcId="{E1BA5709-D889-4034-8BEE-5043F486225F}" destId="{30E5CC90-8479-40C8-A7B8-B58AAF57DB4F}" srcOrd="1" destOrd="0" presId="urn:microsoft.com/office/officeart/2009/3/layout/HorizontalOrganizationChart"/>
    <dgm:cxn modelId="{F3A38FF9-3351-4C59-83FA-26B1BCE6B365}" type="presParOf" srcId="{3152DDB1-8353-4E6D-B9B2-C678D08CF5A3}" destId="{AD343E0C-31D7-4A3A-B2A0-8E36F1658566}" srcOrd="1" destOrd="0" presId="urn:microsoft.com/office/officeart/2009/3/layout/HorizontalOrganizationChart"/>
    <dgm:cxn modelId="{B28F5E8F-D34C-4B3D-B8D2-A38F79144E80}" type="presParOf" srcId="{3152DDB1-8353-4E6D-B9B2-C678D08CF5A3}" destId="{3DE03CDD-6614-46D0-982C-3C90A006D033}" srcOrd="2" destOrd="0" presId="urn:microsoft.com/office/officeart/2009/3/layout/HorizontalOrganizationChart"/>
    <dgm:cxn modelId="{102B17FB-44DE-493D-9111-3F72DACBA3B5}" type="presParOf" srcId="{5104ED26-8D35-4144-BA94-5DE5EC86383F}" destId="{C4FCF4E5-BE44-4D4D-889D-D3A3BB18FCF6}" srcOrd="4" destOrd="0" presId="urn:microsoft.com/office/officeart/2009/3/layout/HorizontalOrganizationChart"/>
    <dgm:cxn modelId="{97290D33-4303-4776-A7CE-16437E282009}" type="presParOf" srcId="{5104ED26-8D35-4144-BA94-5DE5EC86383F}" destId="{EC176A47-AD75-4373-A793-662581C4E6D6}" srcOrd="5" destOrd="0" presId="urn:microsoft.com/office/officeart/2009/3/layout/HorizontalOrganizationChart"/>
    <dgm:cxn modelId="{DE256672-A3F1-429C-8546-F3D0D711770E}" type="presParOf" srcId="{EC176A47-AD75-4373-A793-662581C4E6D6}" destId="{2A4830A6-9540-43FF-8295-DC73DE37F474}" srcOrd="0" destOrd="0" presId="urn:microsoft.com/office/officeart/2009/3/layout/HorizontalOrganizationChart"/>
    <dgm:cxn modelId="{C249111E-7E9F-410D-BE9D-D084FA568EFD}" type="presParOf" srcId="{2A4830A6-9540-43FF-8295-DC73DE37F474}" destId="{B69D1F8B-6500-4FA6-B68D-96EAAD43FC8C}" srcOrd="0" destOrd="0" presId="urn:microsoft.com/office/officeart/2009/3/layout/HorizontalOrganizationChart"/>
    <dgm:cxn modelId="{567B290B-0611-4AA8-AD70-9F82826CF4B6}" type="presParOf" srcId="{2A4830A6-9540-43FF-8295-DC73DE37F474}" destId="{8608F3C9-7641-4EC9-BD27-AB399D815F8D}" srcOrd="1" destOrd="0" presId="urn:microsoft.com/office/officeart/2009/3/layout/HorizontalOrganizationChart"/>
    <dgm:cxn modelId="{39E7138F-5912-44B2-A8B6-D3AD3269A4A5}" type="presParOf" srcId="{EC176A47-AD75-4373-A793-662581C4E6D6}" destId="{0C8A3829-3411-4C84-BCE7-09DD396CB7FB}" srcOrd="1" destOrd="0" presId="urn:microsoft.com/office/officeart/2009/3/layout/HorizontalOrganizationChart"/>
    <dgm:cxn modelId="{9B1F4175-173E-42D7-BED6-E6E555F65029}" type="presParOf" srcId="{EC176A47-AD75-4373-A793-662581C4E6D6}" destId="{7C0E3DA2-223A-49D1-979A-2AD0CC1039D3}" srcOrd="2" destOrd="0" presId="urn:microsoft.com/office/officeart/2009/3/layout/HorizontalOrganizationChart"/>
    <dgm:cxn modelId="{A64E9F84-AFBA-4391-8E3F-5716289D2C66}" type="presParOf" srcId="{5104ED26-8D35-4144-BA94-5DE5EC86383F}" destId="{4505F6B8-1B40-40B5-8B8B-16F57E338CAA}" srcOrd="6" destOrd="0" presId="urn:microsoft.com/office/officeart/2009/3/layout/HorizontalOrganizationChart"/>
    <dgm:cxn modelId="{CAE2EBB0-1BE2-4F54-89E0-26430D7D2A1D}" type="presParOf" srcId="{5104ED26-8D35-4144-BA94-5DE5EC86383F}" destId="{D45861AB-D437-43D1-92DD-23296B85BFFE}" srcOrd="7" destOrd="0" presId="urn:microsoft.com/office/officeart/2009/3/layout/HorizontalOrganizationChart"/>
    <dgm:cxn modelId="{A380C484-CBA7-47A0-858E-42E9019FAD02}" type="presParOf" srcId="{D45861AB-D437-43D1-92DD-23296B85BFFE}" destId="{14796E9B-44C7-4CF9-8337-C03785A3E470}" srcOrd="0" destOrd="0" presId="urn:microsoft.com/office/officeart/2009/3/layout/HorizontalOrganizationChart"/>
    <dgm:cxn modelId="{5B9997F1-B456-4EA5-BE20-54EA4BE6CF53}" type="presParOf" srcId="{14796E9B-44C7-4CF9-8337-C03785A3E470}" destId="{296D8990-7223-445A-B6D0-E7AE56201384}" srcOrd="0" destOrd="0" presId="urn:microsoft.com/office/officeart/2009/3/layout/HorizontalOrganizationChart"/>
    <dgm:cxn modelId="{186EE8D8-B553-4A4D-90D6-589412044131}" type="presParOf" srcId="{14796E9B-44C7-4CF9-8337-C03785A3E470}" destId="{CAA6324A-C7A9-4825-80C8-0E12A33FE1CE}" srcOrd="1" destOrd="0" presId="urn:microsoft.com/office/officeart/2009/3/layout/HorizontalOrganizationChart"/>
    <dgm:cxn modelId="{267ED06C-328D-4A58-8D5C-36C2A5ED9F6C}" type="presParOf" srcId="{D45861AB-D437-43D1-92DD-23296B85BFFE}" destId="{AFB42DE4-36FF-4398-ACDF-D611D5C80B7B}" srcOrd="1" destOrd="0" presId="urn:microsoft.com/office/officeart/2009/3/layout/HorizontalOrganizationChart"/>
    <dgm:cxn modelId="{25CA0CF1-B5FF-41FE-A570-A2F14B41859E}" type="presParOf" srcId="{D45861AB-D437-43D1-92DD-23296B85BFFE}" destId="{07299C34-F8F9-4C7F-9B0A-A2530BA47943}" srcOrd="2" destOrd="0" presId="urn:microsoft.com/office/officeart/2009/3/layout/HorizontalOrganizationChart"/>
    <dgm:cxn modelId="{28A15396-47D9-4727-B114-A79B16BDBFFC}" type="presParOf" srcId="{0865A384-AD8B-4CE6-98A0-49C29FAB4CF1}" destId="{E55994D1-8F47-47D9-8685-627A7DD5AC0D}"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DB29D-CF0C-4CA0-84FE-D3ED519A2F6F}">
      <dsp:nvSpPr>
        <dsp:cNvPr id="0" name=""/>
        <dsp:cNvSpPr/>
      </dsp:nvSpPr>
      <dsp:spPr>
        <a:xfrm>
          <a:off x="0" y="3363215"/>
          <a:ext cx="6451943" cy="110388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nl-NL" sz="1700" i="1" kern="1200"/>
            <a:t>We beseffen dat het wrang aanvoelt dat juist als het economisch beter gaat en wij mooie winstcijfers noteren, mensen worden ontslagen', zegt Zalm. 'Maar we vinden dat je het dak moet repareren als de zon schijnt.'</a:t>
          </a:r>
          <a:endParaRPr lang="en-US" sz="1700" kern="1200"/>
        </a:p>
      </dsp:txBody>
      <dsp:txXfrm>
        <a:off x="0" y="3363215"/>
        <a:ext cx="6451943" cy="1103882"/>
      </dsp:txXfrm>
    </dsp:sp>
    <dsp:sp modelId="{D8BA321C-2F05-444D-AAFF-EBE46082F1D6}">
      <dsp:nvSpPr>
        <dsp:cNvPr id="0" name=""/>
        <dsp:cNvSpPr/>
      </dsp:nvSpPr>
      <dsp:spPr>
        <a:xfrm rot="10800000">
          <a:off x="0" y="1682002"/>
          <a:ext cx="6451943" cy="1697770"/>
        </a:xfrm>
        <a:prstGeom prst="upArrowCallout">
          <a:avLst/>
        </a:prstGeom>
        <a:solidFill>
          <a:schemeClr val="accent2">
            <a:hueOff val="-716791"/>
            <a:satOff val="-17272"/>
            <a:lumOff val="-1039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nl-NL" sz="1700" kern="1200"/>
            <a:t>Doel: de overtuigingskracht van onderstaand betoog vast te stellen met behulp van de argumentatiescanner</a:t>
          </a:r>
          <a:endParaRPr lang="en-US" sz="1700" kern="1200"/>
        </a:p>
      </dsp:txBody>
      <dsp:txXfrm rot="10800000">
        <a:off x="0" y="1682002"/>
        <a:ext cx="6451943" cy="1103160"/>
      </dsp:txXfrm>
    </dsp:sp>
    <dsp:sp modelId="{9A8B42CC-5C15-4305-A3FE-440476D4F425}">
      <dsp:nvSpPr>
        <dsp:cNvPr id="0" name=""/>
        <dsp:cNvSpPr/>
      </dsp:nvSpPr>
      <dsp:spPr>
        <a:xfrm rot="10800000">
          <a:off x="0" y="789"/>
          <a:ext cx="6451943" cy="1697770"/>
        </a:xfrm>
        <a:prstGeom prst="upArrowCallout">
          <a:avLst/>
        </a:prstGeom>
        <a:solidFill>
          <a:schemeClr val="accent2">
            <a:hueOff val="-1433582"/>
            <a:satOff val="-34544"/>
            <a:lumOff val="-2078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nl-NL" sz="1700" kern="1200"/>
            <a:t>Overtuigingskracht = goede argumenten + goede presentatie</a:t>
          </a:r>
          <a:endParaRPr lang="en-US" sz="1700" kern="1200"/>
        </a:p>
      </dsp:txBody>
      <dsp:txXfrm rot="10800000">
        <a:off x="0" y="789"/>
        <a:ext cx="6451943" cy="11031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2826D-9425-4AF4-BE19-CFE5D0BC5147}">
      <dsp:nvSpPr>
        <dsp:cNvPr id="0" name=""/>
        <dsp:cNvSpPr/>
      </dsp:nvSpPr>
      <dsp:spPr>
        <a:xfrm>
          <a:off x="0" y="105679"/>
          <a:ext cx="6054725" cy="715052"/>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Ethos (goedheid) =&gt; jezelf als geloofwaardig presenteren </a:t>
          </a:r>
          <a:endParaRPr lang="en-US" sz="1800" kern="1200"/>
        </a:p>
      </dsp:txBody>
      <dsp:txXfrm>
        <a:off x="34906" y="140585"/>
        <a:ext cx="5984913" cy="645240"/>
      </dsp:txXfrm>
    </dsp:sp>
    <dsp:sp modelId="{7BB4C553-D5D2-4675-B508-724B2BECFB89}">
      <dsp:nvSpPr>
        <dsp:cNvPr id="0" name=""/>
        <dsp:cNvSpPr/>
      </dsp:nvSpPr>
      <dsp:spPr>
        <a:xfrm>
          <a:off x="0" y="820732"/>
          <a:ext cx="6054725" cy="190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238"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nl-NL" sz="1400" kern="1200" dirty="0"/>
            <a:t>“Wij beseffen dat het wrang aanvoelt”: wij zijn menselijk/empathisch (geen geldwolven, we gaan 	niet over lijken) en een team (wij </a:t>
          </a:r>
          <a:r>
            <a:rPr lang="nl-NL" sz="1400" kern="1200" dirty="0" err="1"/>
            <a:t>ipv</a:t>
          </a:r>
          <a:r>
            <a:rPr lang="nl-NL" sz="1400" kern="1200" dirty="0"/>
            <a:t> ik)</a:t>
          </a:r>
          <a:br>
            <a:rPr lang="nl-NL" sz="1400" kern="1200" dirty="0"/>
          </a:br>
          <a:endParaRPr lang="en-US" sz="1400" kern="1200" dirty="0"/>
        </a:p>
        <a:p>
          <a:pPr marL="114300" lvl="1" indent="-114300" algn="l" defTabSz="622300">
            <a:lnSpc>
              <a:spcPct val="90000"/>
            </a:lnSpc>
            <a:spcBef>
              <a:spcPct val="0"/>
            </a:spcBef>
            <a:spcAft>
              <a:spcPct val="20000"/>
            </a:spcAft>
            <a:buChar char="•"/>
          </a:pPr>
          <a:r>
            <a:rPr lang="nl-NL" sz="1400" kern="1200" dirty="0"/>
            <a:t>“We vinden dat je het dak moet repareren als de zon schijnt”: wij zijn bekwaam want we laten dingen niet op hun beloop</a:t>
          </a:r>
          <a:br>
            <a:rPr lang="nl-NL" sz="1400" kern="1200" dirty="0"/>
          </a:br>
          <a:endParaRPr lang="en-US" sz="1400" kern="1200" dirty="0"/>
        </a:p>
        <a:p>
          <a:pPr marL="114300" lvl="1" indent="-114300" algn="l" defTabSz="622300">
            <a:lnSpc>
              <a:spcPct val="90000"/>
            </a:lnSpc>
            <a:spcBef>
              <a:spcPct val="0"/>
            </a:spcBef>
            <a:spcAft>
              <a:spcPct val="20000"/>
            </a:spcAft>
            <a:buChar char="•"/>
          </a:pPr>
          <a:r>
            <a:rPr lang="nl-NL" sz="1400" kern="1200" dirty="0"/>
            <a:t>Tegenstelling: Wij zijn doeners die problemen oplossen, ook als we dat emotioneel moeilijk vinden (we handelen op basis van verstand, niet op basis van emotie)</a:t>
          </a:r>
          <a:endParaRPr lang="en-US" sz="1400" kern="1200" dirty="0"/>
        </a:p>
      </dsp:txBody>
      <dsp:txXfrm>
        <a:off x="0" y="820732"/>
        <a:ext cx="6054725" cy="1900260"/>
      </dsp:txXfrm>
    </dsp:sp>
    <dsp:sp modelId="{58898455-4082-4427-993A-9A935493C9BD}">
      <dsp:nvSpPr>
        <dsp:cNvPr id="0" name=""/>
        <dsp:cNvSpPr/>
      </dsp:nvSpPr>
      <dsp:spPr>
        <a:xfrm>
          <a:off x="0" y="2720992"/>
          <a:ext cx="6054725" cy="715052"/>
        </a:xfrm>
        <a:prstGeom prst="roundRect">
          <a:avLst/>
        </a:prstGeom>
        <a:solidFill>
          <a:schemeClr val="accent2">
            <a:hueOff val="-716791"/>
            <a:satOff val="-17272"/>
            <a:lumOff val="-1039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dirty="0"/>
            <a:t>Pathos (gevoel) =&gt; inspelen op gevoel publiek</a:t>
          </a:r>
          <a:endParaRPr lang="en-US" sz="1800" kern="1200" dirty="0"/>
        </a:p>
      </dsp:txBody>
      <dsp:txXfrm>
        <a:off x="34906" y="2755898"/>
        <a:ext cx="5984913" cy="645240"/>
      </dsp:txXfrm>
    </dsp:sp>
    <dsp:sp modelId="{2306D45D-594E-4FF6-B70B-9A27C786ED13}">
      <dsp:nvSpPr>
        <dsp:cNvPr id="0" name=""/>
        <dsp:cNvSpPr/>
      </dsp:nvSpPr>
      <dsp:spPr>
        <a:xfrm>
          <a:off x="0" y="3436044"/>
          <a:ext cx="6054725" cy="87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238"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nl-NL" sz="1400" kern="1200" dirty="0"/>
            <a:t>“De zon schijnt”: veilig, aangenaam, zomers niks-aan-de-handgevoel</a:t>
          </a:r>
          <a:br>
            <a:rPr lang="nl-NL" sz="1400" kern="1200" dirty="0"/>
          </a:br>
          <a:r>
            <a:rPr lang="nl-NL" sz="1400" kern="1200" dirty="0"/>
            <a:t> </a:t>
          </a:r>
          <a:endParaRPr lang="en-US" sz="1400" kern="1200" dirty="0"/>
        </a:p>
        <a:p>
          <a:pPr marL="114300" lvl="1" indent="-114300" algn="l" defTabSz="622300">
            <a:lnSpc>
              <a:spcPct val="90000"/>
            </a:lnSpc>
            <a:spcBef>
              <a:spcPct val="0"/>
            </a:spcBef>
            <a:spcAft>
              <a:spcPct val="20000"/>
            </a:spcAft>
            <a:buChar char="•"/>
          </a:pPr>
          <a:r>
            <a:rPr lang="nl-NL" sz="1400" kern="1200" dirty="0"/>
            <a:t>Lekkend dak: vervelend probleem</a:t>
          </a:r>
          <a:br>
            <a:rPr lang="nl-NL" sz="1400" kern="1200" dirty="0"/>
          </a:br>
          <a:endParaRPr lang="en-US" sz="1400" kern="1200" dirty="0"/>
        </a:p>
      </dsp:txBody>
      <dsp:txXfrm>
        <a:off x="0" y="3436044"/>
        <a:ext cx="6054725" cy="875610"/>
      </dsp:txXfrm>
    </dsp:sp>
    <dsp:sp modelId="{769AD787-01C5-4870-AD68-BA961DCA228D}">
      <dsp:nvSpPr>
        <dsp:cNvPr id="0" name=""/>
        <dsp:cNvSpPr/>
      </dsp:nvSpPr>
      <dsp:spPr>
        <a:xfrm>
          <a:off x="0" y="4311654"/>
          <a:ext cx="6054725" cy="715052"/>
        </a:xfrm>
        <a:prstGeom prst="roundRect">
          <a:avLst/>
        </a:prstGeom>
        <a:solidFill>
          <a:schemeClr val="accent2">
            <a:hueOff val="-1433582"/>
            <a:satOff val="-34544"/>
            <a:lumOff val="-2078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nl-NL" sz="1800" kern="1200"/>
            <a:t>Strategie (stap 1): Wij zijn succesvol omdat wij doen wat nodig is: wij praten niet over problemen, we lossen ze op.</a:t>
          </a:r>
          <a:endParaRPr lang="en-US" sz="1800" kern="1200"/>
        </a:p>
      </dsp:txBody>
      <dsp:txXfrm>
        <a:off x="34906" y="4346560"/>
        <a:ext cx="5984913" cy="6452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BC0E6-FB6E-4238-BA76-D4F0899D8575}">
      <dsp:nvSpPr>
        <dsp:cNvPr id="0" name=""/>
        <dsp:cNvSpPr/>
      </dsp:nvSpPr>
      <dsp:spPr>
        <a:xfrm>
          <a:off x="771" y="24471"/>
          <a:ext cx="3123772" cy="3748526"/>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a:t>Wat is je eigen mening?</a:t>
          </a:r>
          <a:endParaRPr lang="en-US" sz="2600" kern="1200"/>
        </a:p>
      </dsp:txBody>
      <dsp:txXfrm>
        <a:off x="771" y="1523881"/>
        <a:ext cx="3123772" cy="2249116"/>
      </dsp:txXfrm>
    </dsp:sp>
    <dsp:sp modelId="{0F1027B4-338D-4F6D-BC0F-4ECA1FAB3D49}">
      <dsp:nvSpPr>
        <dsp:cNvPr id="0" name=""/>
        <dsp:cNvSpPr/>
      </dsp:nvSpPr>
      <dsp:spPr>
        <a:xfrm>
          <a:off x="771"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771" y="24471"/>
        <a:ext cx="3123772" cy="1499410"/>
      </dsp:txXfrm>
    </dsp:sp>
    <dsp:sp modelId="{2E0B7829-CD81-4DC4-A349-E4174A296107}">
      <dsp:nvSpPr>
        <dsp:cNvPr id="0" name=""/>
        <dsp:cNvSpPr/>
      </dsp:nvSpPr>
      <dsp:spPr>
        <a:xfrm>
          <a:off x="3374445" y="24471"/>
          <a:ext cx="3123772" cy="3748526"/>
        </a:xfrm>
        <a:prstGeom prst="rect">
          <a:avLst/>
        </a:prstGeom>
        <a:solidFill>
          <a:schemeClr val="accent2">
            <a:hueOff val="-716791"/>
            <a:satOff val="-17272"/>
            <a:lumOff val="-10393"/>
            <a:alphaOff val="0"/>
          </a:schemeClr>
        </a:solidFill>
        <a:ln w="19050" cap="flat" cmpd="sng" algn="ctr">
          <a:solidFill>
            <a:schemeClr val="accent2">
              <a:hueOff val="-716791"/>
              <a:satOff val="-17272"/>
              <a:lumOff val="-103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a:t>Heb je je laten overtuigen? </a:t>
          </a:r>
          <a:endParaRPr lang="en-US" sz="2600" kern="1200"/>
        </a:p>
      </dsp:txBody>
      <dsp:txXfrm>
        <a:off x="3374445" y="1523881"/>
        <a:ext cx="3123772" cy="2249116"/>
      </dsp:txXfrm>
    </dsp:sp>
    <dsp:sp modelId="{35E79C23-E02F-4D95-8960-F8C9EF94ECDD}">
      <dsp:nvSpPr>
        <dsp:cNvPr id="0" name=""/>
        <dsp:cNvSpPr/>
      </dsp:nvSpPr>
      <dsp:spPr>
        <a:xfrm>
          <a:off x="3374445"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374445" y="24471"/>
        <a:ext cx="3123772" cy="1499410"/>
      </dsp:txXfrm>
    </dsp:sp>
    <dsp:sp modelId="{FB76B3F7-1BB6-4CB3-90F9-542EFBA5D928}">
      <dsp:nvSpPr>
        <dsp:cNvPr id="0" name=""/>
        <dsp:cNvSpPr/>
      </dsp:nvSpPr>
      <dsp:spPr>
        <a:xfrm>
          <a:off x="6748119" y="24471"/>
          <a:ext cx="3123772" cy="3748526"/>
        </a:xfrm>
        <a:prstGeom prst="rect">
          <a:avLst/>
        </a:prstGeom>
        <a:solidFill>
          <a:schemeClr val="accent2">
            <a:hueOff val="-1433582"/>
            <a:satOff val="-34544"/>
            <a:lumOff val="-20785"/>
            <a:alphaOff val="0"/>
          </a:schemeClr>
        </a:solidFill>
        <a:ln w="19050"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a:t>Waarom wel / Waarom niet?</a:t>
          </a:r>
          <a:endParaRPr lang="en-US" sz="2600" kern="1200"/>
        </a:p>
      </dsp:txBody>
      <dsp:txXfrm>
        <a:off x="6748119" y="1523881"/>
        <a:ext cx="3123772" cy="2249116"/>
      </dsp:txXfrm>
    </dsp:sp>
    <dsp:sp modelId="{F03D3668-430F-4CAA-AA68-C809391B6495}">
      <dsp:nvSpPr>
        <dsp:cNvPr id="0" name=""/>
        <dsp:cNvSpPr/>
      </dsp:nvSpPr>
      <dsp:spPr>
        <a:xfrm>
          <a:off x="6748119"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6748119" y="24471"/>
        <a:ext cx="3123772" cy="1499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D0906-A34E-42CC-B88D-F4B3C259AC43}">
      <dsp:nvSpPr>
        <dsp:cNvPr id="0" name=""/>
        <dsp:cNvSpPr/>
      </dsp:nvSpPr>
      <dsp:spPr>
        <a:xfrm>
          <a:off x="3374" y="588762"/>
          <a:ext cx="1827021" cy="2557829"/>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442" tIns="330200" rIns="142442" bIns="330200" numCol="1" spcCol="1270" anchor="t" anchorCtr="0">
          <a:noAutofit/>
        </a:bodyPr>
        <a:lstStyle/>
        <a:p>
          <a:pPr marL="0" lvl="0" indent="0" algn="l" defTabSz="711200">
            <a:lnSpc>
              <a:spcPct val="90000"/>
            </a:lnSpc>
            <a:spcBef>
              <a:spcPct val="0"/>
            </a:spcBef>
            <a:spcAft>
              <a:spcPct val="35000"/>
            </a:spcAft>
            <a:buNone/>
          </a:pPr>
          <a:r>
            <a:rPr lang="nl-NL" sz="1600" kern="1200" dirty="0"/>
            <a:t>Wie is Zalm? </a:t>
          </a:r>
        </a:p>
        <a:p>
          <a:pPr marL="0" lvl="0" indent="0" algn="l" defTabSz="711200">
            <a:lnSpc>
              <a:spcPct val="90000"/>
            </a:lnSpc>
            <a:spcBef>
              <a:spcPct val="0"/>
            </a:spcBef>
            <a:spcAft>
              <a:spcPct val="35000"/>
            </a:spcAft>
            <a:buNone/>
          </a:pPr>
          <a:r>
            <a:rPr lang="nl-NL" sz="1600" kern="1200" dirty="0"/>
            <a:t>Hij was ten tijde van het artikel de topman van de ABN AMRO</a:t>
          </a:r>
          <a:endParaRPr lang="en-US" sz="1600" kern="1200" dirty="0"/>
        </a:p>
      </dsp:txBody>
      <dsp:txXfrm>
        <a:off x="3374" y="1560737"/>
        <a:ext cx="1827021" cy="1534697"/>
      </dsp:txXfrm>
    </dsp:sp>
    <dsp:sp modelId="{DC6BF62E-AA75-4281-8914-371FD50D3734}">
      <dsp:nvSpPr>
        <dsp:cNvPr id="0" name=""/>
        <dsp:cNvSpPr/>
      </dsp:nvSpPr>
      <dsp:spPr>
        <a:xfrm>
          <a:off x="533210" y="844545"/>
          <a:ext cx="767348" cy="767348"/>
        </a:xfrm>
        <a:prstGeom prst="ellips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826" tIns="12700" rIns="59826" bIns="12700" numCol="1" spcCol="1270" anchor="ctr" anchorCtr="0">
          <a:noAutofit/>
        </a:bodyPr>
        <a:lstStyle/>
        <a:p>
          <a:pPr marL="0" lvl="0" indent="0" algn="ctr" defTabSz="1644650">
            <a:lnSpc>
              <a:spcPct val="90000"/>
            </a:lnSpc>
            <a:spcBef>
              <a:spcPct val="0"/>
            </a:spcBef>
            <a:spcAft>
              <a:spcPct val="35000"/>
            </a:spcAft>
            <a:buNone/>
          </a:pPr>
          <a:r>
            <a:rPr lang="en-US" sz="3700" kern="1200"/>
            <a:t>1</a:t>
          </a:r>
        </a:p>
      </dsp:txBody>
      <dsp:txXfrm>
        <a:off x="645586" y="956921"/>
        <a:ext cx="542596" cy="542596"/>
      </dsp:txXfrm>
    </dsp:sp>
    <dsp:sp modelId="{4A30ED17-BF45-4DA6-9A2A-727729FB105F}">
      <dsp:nvSpPr>
        <dsp:cNvPr id="0" name=""/>
        <dsp:cNvSpPr/>
      </dsp:nvSpPr>
      <dsp:spPr>
        <a:xfrm>
          <a:off x="3374" y="3146520"/>
          <a:ext cx="1827021" cy="72"/>
        </a:xfrm>
        <a:prstGeom prst="rect">
          <a:avLst/>
        </a:prstGeom>
        <a:solidFill>
          <a:schemeClr val="accent2">
            <a:hueOff val="-93125"/>
            <a:satOff val="-1073"/>
            <a:lumOff val="240"/>
            <a:alphaOff val="0"/>
          </a:schemeClr>
        </a:solidFill>
        <a:ln w="19050" cap="flat" cmpd="sng" algn="ctr">
          <a:solidFill>
            <a:schemeClr val="accent2">
              <a:hueOff val="-93125"/>
              <a:satOff val="-1073"/>
              <a:lumOff val="2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84751E-CB05-4627-9385-D3B8F096EEF8}">
      <dsp:nvSpPr>
        <dsp:cNvPr id="0" name=""/>
        <dsp:cNvSpPr/>
      </dsp:nvSpPr>
      <dsp:spPr>
        <a:xfrm>
          <a:off x="2013097" y="588762"/>
          <a:ext cx="1827021" cy="2557829"/>
        </a:xfrm>
        <a:prstGeom prst="rect">
          <a:avLst/>
        </a:prstGeom>
        <a:solidFill>
          <a:schemeClr val="accent2">
            <a:tint val="40000"/>
            <a:alpha val="90000"/>
            <a:hueOff val="-363145"/>
            <a:satOff val="-33"/>
            <a:lumOff val="10"/>
            <a:alphaOff val="0"/>
          </a:schemeClr>
        </a:solidFill>
        <a:ln w="19050" cap="flat" cmpd="sng" algn="ctr">
          <a:solidFill>
            <a:schemeClr val="accent2">
              <a:tint val="40000"/>
              <a:alpha val="90000"/>
              <a:hueOff val="-363145"/>
              <a:satOff val="-33"/>
              <a:lumOff val="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442" tIns="330200" rIns="142442" bIns="330200" numCol="1" spcCol="1270" anchor="t" anchorCtr="0">
          <a:noAutofit/>
        </a:bodyPr>
        <a:lstStyle/>
        <a:p>
          <a:pPr marL="0" lvl="0" indent="0" algn="l" defTabSz="711200">
            <a:lnSpc>
              <a:spcPct val="90000"/>
            </a:lnSpc>
            <a:spcBef>
              <a:spcPct val="0"/>
            </a:spcBef>
            <a:spcAft>
              <a:spcPct val="35000"/>
            </a:spcAft>
            <a:buNone/>
          </a:pPr>
          <a:r>
            <a:rPr lang="nl-NL" sz="1600" kern="1200" dirty="0"/>
            <a:t>Wie wil hij overtuigen?</a:t>
          </a:r>
          <a:endParaRPr lang="en-US" sz="1600" kern="1200" dirty="0"/>
        </a:p>
      </dsp:txBody>
      <dsp:txXfrm>
        <a:off x="2013097" y="1560737"/>
        <a:ext cx="1827021" cy="1534697"/>
      </dsp:txXfrm>
    </dsp:sp>
    <dsp:sp modelId="{6B4ECA2A-0A9D-445C-B8F8-F270EEAAC84B}">
      <dsp:nvSpPr>
        <dsp:cNvPr id="0" name=""/>
        <dsp:cNvSpPr/>
      </dsp:nvSpPr>
      <dsp:spPr>
        <a:xfrm>
          <a:off x="2542933" y="844545"/>
          <a:ext cx="767348" cy="767348"/>
        </a:xfrm>
        <a:prstGeom prst="ellipse">
          <a:avLst/>
        </a:prstGeom>
        <a:solidFill>
          <a:schemeClr val="accent2">
            <a:hueOff val="-186250"/>
            <a:satOff val="-2146"/>
            <a:lumOff val="480"/>
            <a:alphaOff val="0"/>
          </a:schemeClr>
        </a:solidFill>
        <a:ln w="19050" cap="flat" cmpd="sng" algn="ctr">
          <a:solidFill>
            <a:schemeClr val="accent2">
              <a:hueOff val="-186250"/>
              <a:satOff val="-2146"/>
              <a:lumOff val="4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826" tIns="12700" rIns="59826" bIns="12700" numCol="1" spcCol="1270" anchor="ctr" anchorCtr="0">
          <a:noAutofit/>
        </a:bodyPr>
        <a:lstStyle/>
        <a:p>
          <a:pPr marL="0" lvl="0" indent="0" algn="ctr" defTabSz="1644650">
            <a:lnSpc>
              <a:spcPct val="90000"/>
            </a:lnSpc>
            <a:spcBef>
              <a:spcPct val="0"/>
            </a:spcBef>
            <a:spcAft>
              <a:spcPct val="35000"/>
            </a:spcAft>
            <a:buNone/>
          </a:pPr>
          <a:r>
            <a:rPr lang="en-US" sz="3700" kern="1200"/>
            <a:t>2</a:t>
          </a:r>
        </a:p>
      </dsp:txBody>
      <dsp:txXfrm>
        <a:off x="2655309" y="956921"/>
        <a:ext cx="542596" cy="542596"/>
      </dsp:txXfrm>
    </dsp:sp>
    <dsp:sp modelId="{E9036AAD-86B8-4AFF-A74B-601C97788BF7}">
      <dsp:nvSpPr>
        <dsp:cNvPr id="0" name=""/>
        <dsp:cNvSpPr/>
      </dsp:nvSpPr>
      <dsp:spPr>
        <a:xfrm>
          <a:off x="2013097" y="3146520"/>
          <a:ext cx="1827021" cy="72"/>
        </a:xfrm>
        <a:prstGeom prst="rect">
          <a:avLst/>
        </a:prstGeom>
        <a:solidFill>
          <a:schemeClr val="accent2">
            <a:hueOff val="-279374"/>
            <a:satOff val="-3219"/>
            <a:lumOff val="720"/>
            <a:alphaOff val="0"/>
          </a:schemeClr>
        </a:solidFill>
        <a:ln w="19050" cap="flat" cmpd="sng" algn="ctr">
          <a:solidFill>
            <a:schemeClr val="accent2">
              <a:hueOff val="-279374"/>
              <a:satOff val="-3219"/>
              <a:lumOff val="7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8AEFC-A002-419B-BF09-127F9E5BB310}">
      <dsp:nvSpPr>
        <dsp:cNvPr id="0" name=""/>
        <dsp:cNvSpPr/>
      </dsp:nvSpPr>
      <dsp:spPr>
        <a:xfrm>
          <a:off x="4022820" y="588762"/>
          <a:ext cx="1827021" cy="2557829"/>
        </a:xfrm>
        <a:prstGeom prst="rect">
          <a:avLst/>
        </a:prstGeom>
        <a:solidFill>
          <a:schemeClr val="accent2">
            <a:tint val="40000"/>
            <a:alpha val="90000"/>
            <a:hueOff val="-726289"/>
            <a:satOff val="-67"/>
            <a:lumOff val="19"/>
            <a:alphaOff val="0"/>
          </a:schemeClr>
        </a:solidFill>
        <a:ln w="19050" cap="flat" cmpd="sng" algn="ctr">
          <a:solidFill>
            <a:schemeClr val="accent2">
              <a:tint val="40000"/>
              <a:alpha val="90000"/>
              <a:hueOff val="-726289"/>
              <a:satOff val="-67"/>
              <a:lumOff val="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442" tIns="330200" rIns="142442" bIns="330200" numCol="1" spcCol="1270" anchor="t" anchorCtr="0">
          <a:noAutofit/>
        </a:bodyPr>
        <a:lstStyle/>
        <a:p>
          <a:pPr marL="0" lvl="0" indent="0" algn="l" defTabSz="711200">
            <a:lnSpc>
              <a:spcPct val="90000"/>
            </a:lnSpc>
            <a:spcBef>
              <a:spcPct val="0"/>
            </a:spcBef>
            <a:spcAft>
              <a:spcPct val="35000"/>
            </a:spcAft>
            <a:buNone/>
          </a:pPr>
          <a:r>
            <a:rPr lang="nl-NL" sz="1600" kern="1200" dirty="0"/>
            <a:t>Wie zijn nog meer belangrijk voor de </a:t>
          </a:r>
          <a:r>
            <a:rPr lang="nl-NL" sz="1600" kern="1200" dirty="0" err="1"/>
            <a:t>overtuigingspo</a:t>
          </a:r>
          <a:r>
            <a:rPr lang="nl-NL" sz="1600" kern="1200" dirty="0"/>
            <a:t>-ging?</a:t>
          </a:r>
          <a:endParaRPr lang="en-US" sz="1600" kern="1200" dirty="0"/>
        </a:p>
      </dsp:txBody>
      <dsp:txXfrm>
        <a:off x="4022820" y="1560737"/>
        <a:ext cx="1827021" cy="1534697"/>
      </dsp:txXfrm>
    </dsp:sp>
    <dsp:sp modelId="{FD631F6E-FF73-4EE7-9843-DD8F507875A1}">
      <dsp:nvSpPr>
        <dsp:cNvPr id="0" name=""/>
        <dsp:cNvSpPr/>
      </dsp:nvSpPr>
      <dsp:spPr>
        <a:xfrm>
          <a:off x="4552657" y="844545"/>
          <a:ext cx="767348" cy="767348"/>
        </a:xfrm>
        <a:prstGeom prst="ellipse">
          <a:avLst/>
        </a:prstGeom>
        <a:solidFill>
          <a:schemeClr val="accent2">
            <a:hueOff val="-372499"/>
            <a:satOff val="-4292"/>
            <a:lumOff val="960"/>
            <a:alphaOff val="0"/>
          </a:schemeClr>
        </a:solidFill>
        <a:ln w="19050" cap="flat" cmpd="sng" algn="ctr">
          <a:solidFill>
            <a:schemeClr val="accent2">
              <a:hueOff val="-372499"/>
              <a:satOff val="-4292"/>
              <a:lumOff val="9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826" tIns="12700" rIns="59826" bIns="12700" numCol="1" spcCol="1270" anchor="ctr" anchorCtr="0">
          <a:noAutofit/>
        </a:bodyPr>
        <a:lstStyle/>
        <a:p>
          <a:pPr marL="0" lvl="0" indent="0" algn="ctr" defTabSz="1644650">
            <a:lnSpc>
              <a:spcPct val="90000"/>
            </a:lnSpc>
            <a:spcBef>
              <a:spcPct val="0"/>
            </a:spcBef>
            <a:spcAft>
              <a:spcPct val="35000"/>
            </a:spcAft>
            <a:buNone/>
          </a:pPr>
          <a:r>
            <a:rPr lang="en-US" sz="3700" kern="1200"/>
            <a:t>3</a:t>
          </a:r>
        </a:p>
      </dsp:txBody>
      <dsp:txXfrm>
        <a:off x="4665033" y="956921"/>
        <a:ext cx="542596" cy="542596"/>
      </dsp:txXfrm>
    </dsp:sp>
    <dsp:sp modelId="{4E4DD376-A873-4F9F-9049-3E347BF89107}">
      <dsp:nvSpPr>
        <dsp:cNvPr id="0" name=""/>
        <dsp:cNvSpPr/>
      </dsp:nvSpPr>
      <dsp:spPr>
        <a:xfrm>
          <a:off x="4022820" y="3146520"/>
          <a:ext cx="1827021" cy="72"/>
        </a:xfrm>
        <a:prstGeom prst="rect">
          <a:avLst/>
        </a:prstGeom>
        <a:solidFill>
          <a:schemeClr val="accent2">
            <a:hueOff val="-465624"/>
            <a:satOff val="-5366"/>
            <a:lumOff val="1199"/>
            <a:alphaOff val="0"/>
          </a:schemeClr>
        </a:solidFill>
        <a:ln w="19050" cap="flat" cmpd="sng" algn="ctr">
          <a:solidFill>
            <a:schemeClr val="accent2">
              <a:hueOff val="-465624"/>
              <a:satOff val="-5366"/>
              <a:lumOff val="11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2B3DC5-E4EE-4739-8BEF-0CCA3832D419}">
      <dsp:nvSpPr>
        <dsp:cNvPr id="0" name=""/>
        <dsp:cNvSpPr/>
      </dsp:nvSpPr>
      <dsp:spPr>
        <a:xfrm>
          <a:off x="6032544" y="588762"/>
          <a:ext cx="1827021" cy="2557829"/>
        </a:xfrm>
        <a:prstGeom prst="rect">
          <a:avLst/>
        </a:prstGeom>
        <a:solidFill>
          <a:schemeClr val="accent2">
            <a:tint val="40000"/>
            <a:alpha val="90000"/>
            <a:hueOff val="-1089434"/>
            <a:satOff val="-100"/>
            <a:lumOff val="29"/>
            <a:alphaOff val="0"/>
          </a:schemeClr>
        </a:solidFill>
        <a:ln w="19050" cap="flat" cmpd="sng" algn="ctr">
          <a:solidFill>
            <a:schemeClr val="accent2">
              <a:tint val="40000"/>
              <a:alpha val="90000"/>
              <a:hueOff val="-1089434"/>
              <a:satOff val="-100"/>
              <a:lumOff val="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442" tIns="330200" rIns="142442" bIns="330200" numCol="1" spcCol="1270" anchor="t" anchorCtr="0">
          <a:noAutofit/>
        </a:bodyPr>
        <a:lstStyle/>
        <a:p>
          <a:pPr marL="0" lvl="0" indent="0" algn="l" defTabSz="711200">
            <a:lnSpc>
              <a:spcPct val="90000"/>
            </a:lnSpc>
            <a:spcBef>
              <a:spcPct val="0"/>
            </a:spcBef>
            <a:spcAft>
              <a:spcPct val="35000"/>
            </a:spcAft>
            <a:buNone/>
          </a:pPr>
          <a:r>
            <a:rPr lang="nl-NL" sz="1600" kern="1200" dirty="0"/>
            <a:t>Waarom (wat zijn Zalms belangen)?</a:t>
          </a:r>
          <a:endParaRPr lang="en-US" sz="1600" kern="1200" dirty="0"/>
        </a:p>
      </dsp:txBody>
      <dsp:txXfrm>
        <a:off x="6032544" y="1560737"/>
        <a:ext cx="1827021" cy="1534697"/>
      </dsp:txXfrm>
    </dsp:sp>
    <dsp:sp modelId="{F149AD17-1024-4DAC-AF8F-AB04A0ED9BD8}">
      <dsp:nvSpPr>
        <dsp:cNvPr id="0" name=""/>
        <dsp:cNvSpPr/>
      </dsp:nvSpPr>
      <dsp:spPr>
        <a:xfrm>
          <a:off x="6562380" y="844545"/>
          <a:ext cx="767348" cy="767348"/>
        </a:xfrm>
        <a:prstGeom prst="ellipse">
          <a:avLst/>
        </a:prstGeom>
        <a:solidFill>
          <a:schemeClr val="accent2">
            <a:hueOff val="-558749"/>
            <a:satOff val="-6439"/>
            <a:lumOff val="1439"/>
            <a:alphaOff val="0"/>
          </a:schemeClr>
        </a:solidFill>
        <a:ln w="19050" cap="flat" cmpd="sng" algn="ctr">
          <a:solidFill>
            <a:schemeClr val="accent2">
              <a:hueOff val="-558749"/>
              <a:satOff val="-6439"/>
              <a:lumOff val="14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826" tIns="12700" rIns="59826" bIns="12700" numCol="1" spcCol="1270" anchor="ctr" anchorCtr="0">
          <a:noAutofit/>
        </a:bodyPr>
        <a:lstStyle/>
        <a:p>
          <a:pPr marL="0" lvl="0" indent="0" algn="ctr" defTabSz="1644650">
            <a:lnSpc>
              <a:spcPct val="90000"/>
            </a:lnSpc>
            <a:spcBef>
              <a:spcPct val="0"/>
            </a:spcBef>
            <a:spcAft>
              <a:spcPct val="35000"/>
            </a:spcAft>
            <a:buNone/>
          </a:pPr>
          <a:r>
            <a:rPr lang="en-US" sz="3700" kern="1200"/>
            <a:t>4</a:t>
          </a:r>
        </a:p>
      </dsp:txBody>
      <dsp:txXfrm>
        <a:off x="6674756" y="956921"/>
        <a:ext cx="542596" cy="542596"/>
      </dsp:txXfrm>
    </dsp:sp>
    <dsp:sp modelId="{A289C5D6-0975-4CCF-AC4E-6F40D5786FCA}">
      <dsp:nvSpPr>
        <dsp:cNvPr id="0" name=""/>
        <dsp:cNvSpPr/>
      </dsp:nvSpPr>
      <dsp:spPr>
        <a:xfrm>
          <a:off x="6032544" y="3146520"/>
          <a:ext cx="1827021" cy="72"/>
        </a:xfrm>
        <a:prstGeom prst="rect">
          <a:avLst/>
        </a:prstGeom>
        <a:solidFill>
          <a:schemeClr val="accent2">
            <a:hueOff val="-651874"/>
            <a:satOff val="-7512"/>
            <a:lumOff val="1679"/>
            <a:alphaOff val="0"/>
          </a:schemeClr>
        </a:solidFill>
        <a:ln w="19050" cap="flat" cmpd="sng" algn="ctr">
          <a:solidFill>
            <a:schemeClr val="accent2">
              <a:hueOff val="-651874"/>
              <a:satOff val="-7512"/>
              <a:lumOff val="16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CE0DC9-3D7E-48E6-B6D6-4CC03677B4CB}">
      <dsp:nvSpPr>
        <dsp:cNvPr id="0" name=""/>
        <dsp:cNvSpPr/>
      </dsp:nvSpPr>
      <dsp:spPr>
        <a:xfrm>
          <a:off x="8042267" y="588762"/>
          <a:ext cx="1827021" cy="2557829"/>
        </a:xfrm>
        <a:prstGeom prst="rect">
          <a:avLst/>
        </a:prstGeom>
        <a:solidFill>
          <a:schemeClr val="accent2">
            <a:tint val="40000"/>
            <a:alpha val="90000"/>
            <a:hueOff val="-1452578"/>
            <a:satOff val="-133"/>
            <a:lumOff val="39"/>
            <a:alphaOff val="0"/>
          </a:schemeClr>
        </a:solidFill>
        <a:ln w="19050" cap="flat" cmpd="sng" algn="ctr">
          <a:solidFill>
            <a:schemeClr val="accent2">
              <a:tint val="40000"/>
              <a:alpha val="90000"/>
              <a:hueOff val="-1452578"/>
              <a:satOff val="-133"/>
              <a:lumOff val="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442" tIns="330200" rIns="142442" bIns="330200" numCol="1" spcCol="1270" anchor="t" anchorCtr="0">
          <a:noAutofit/>
        </a:bodyPr>
        <a:lstStyle/>
        <a:p>
          <a:pPr marL="0" lvl="0" indent="0" algn="l" defTabSz="711200">
            <a:lnSpc>
              <a:spcPct val="90000"/>
            </a:lnSpc>
            <a:spcBef>
              <a:spcPct val="0"/>
            </a:spcBef>
            <a:spcAft>
              <a:spcPct val="35000"/>
            </a:spcAft>
            <a:buNone/>
          </a:pPr>
          <a:r>
            <a:rPr lang="nl-NL" sz="1600" kern="1200" dirty="0"/>
            <a:t>Wat is een mogelijke strategie?</a:t>
          </a:r>
          <a:endParaRPr lang="en-US" sz="1200" kern="1200" dirty="0"/>
        </a:p>
        <a:p>
          <a:pPr marL="114300" lvl="1" indent="-114300" algn="l" defTabSz="533400">
            <a:lnSpc>
              <a:spcPct val="90000"/>
            </a:lnSpc>
            <a:spcBef>
              <a:spcPct val="0"/>
            </a:spcBef>
            <a:spcAft>
              <a:spcPct val="15000"/>
            </a:spcAft>
            <a:buChar char="•"/>
          </a:pPr>
          <a:r>
            <a:rPr lang="nl-NL" sz="1200" kern="1200" dirty="0"/>
            <a:t>Wat wil hij bereiken?</a:t>
          </a:r>
          <a:endParaRPr lang="en-US" sz="1200" kern="1200" dirty="0"/>
        </a:p>
        <a:p>
          <a:pPr marL="114300" lvl="1" indent="-114300" algn="l" defTabSz="533400">
            <a:lnSpc>
              <a:spcPct val="90000"/>
            </a:lnSpc>
            <a:spcBef>
              <a:spcPct val="0"/>
            </a:spcBef>
            <a:spcAft>
              <a:spcPct val="15000"/>
            </a:spcAft>
            <a:buChar char="•"/>
          </a:pPr>
          <a:r>
            <a:rPr lang="nl-NL" sz="1200" kern="1200" dirty="0"/>
            <a:t>Wat wil hij vermijden?</a:t>
          </a:r>
          <a:endParaRPr lang="en-US" sz="1200" kern="1200" dirty="0"/>
        </a:p>
      </dsp:txBody>
      <dsp:txXfrm>
        <a:off x="8042267" y="1560737"/>
        <a:ext cx="1827021" cy="1534697"/>
      </dsp:txXfrm>
    </dsp:sp>
    <dsp:sp modelId="{622228ED-F90F-45C2-A4C8-07ED2BC2AA03}">
      <dsp:nvSpPr>
        <dsp:cNvPr id="0" name=""/>
        <dsp:cNvSpPr/>
      </dsp:nvSpPr>
      <dsp:spPr>
        <a:xfrm>
          <a:off x="8572103" y="844545"/>
          <a:ext cx="767348" cy="767348"/>
        </a:xfrm>
        <a:prstGeom prst="ellipse">
          <a:avLst/>
        </a:prstGeom>
        <a:solidFill>
          <a:schemeClr val="accent2">
            <a:hueOff val="-744998"/>
            <a:satOff val="-8585"/>
            <a:lumOff val="1919"/>
            <a:alphaOff val="0"/>
          </a:schemeClr>
        </a:solidFill>
        <a:ln w="19050" cap="flat" cmpd="sng" algn="ctr">
          <a:solidFill>
            <a:schemeClr val="accent2">
              <a:hueOff val="-744998"/>
              <a:satOff val="-8585"/>
              <a:lumOff val="19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826" tIns="12700" rIns="59826" bIns="12700" numCol="1" spcCol="1270" anchor="ctr" anchorCtr="0">
          <a:noAutofit/>
        </a:bodyPr>
        <a:lstStyle/>
        <a:p>
          <a:pPr marL="0" lvl="0" indent="0" algn="ctr" defTabSz="1644650">
            <a:lnSpc>
              <a:spcPct val="90000"/>
            </a:lnSpc>
            <a:spcBef>
              <a:spcPct val="0"/>
            </a:spcBef>
            <a:spcAft>
              <a:spcPct val="35000"/>
            </a:spcAft>
            <a:buNone/>
          </a:pPr>
          <a:r>
            <a:rPr lang="en-US" sz="3700" kern="1200"/>
            <a:t>5</a:t>
          </a:r>
        </a:p>
      </dsp:txBody>
      <dsp:txXfrm>
        <a:off x="8684479" y="956921"/>
        <a:ext cx="542596" cy="542596"/>
      </dsp:txXfrm>
    </dsp:sp>
    <dsp:sp modelId="{0A246D17-9BD1-4539-8328-0553F369F8C4}">
      <dsp:nvSpPr>
        <dsp:cNvPr id="0" name=""/>
        <dsp:cNvSpPr/>
      </dsp:nvSpPr>
      <dsp:spPr>
        <a:xfrm>
          <a:off x="8042267" y="3146520"/>
          <a:ext cx="1827021" cy="72"/>
        </a:xfrm>
        <a:prstGeom prst="rect">
          <a:avLst/>
        </a:prstGeom>
        <a:solidFill>
          <a:schemeClr val="accent2">
            <a:hueOff val="-838123"/>
            <a:satOff val="-9658"/>
            <a:lumOff val="2159"/>
            <a:alphaOff val="0"/>
          </a:schemeClr>
        </a:solidFill>
        <a:ln w="19050" cap="flat" cmpd="sng" algn="ctr">
          <a:solidFill>
            <a:schemeClr val="accent2">
              <a:hueOff val="-838123"/>
              <a:satOff val="-9658"/>
              <a:lumOff val="21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09F35-4BE9-4F3A-82E2-356CE47733E8}">
      <dsp:nvSpPr>
        <dsp:cNvPr id="0" name=""/>
        <dsp:cNvSpPr/>
      </dsp:nvSpPr>
      <dsp:spPr>
        <a:xfrm>
          <a:off x="11373" y="316878"/>
          <a:ext cx="2500190" cy="750057"/>
        </a:xfrm>
        <a:prstGeom prst="chevron">
          <a:avLst>
            <a:gd name="adj" fmla="val 3000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92611" tIns="92611" rIns="92611" bIns="92611" numCol="1" spcCol="1270" anchor="ctr" anchorCtr="0">
          <a:noAutofit/>
        </a:bodyPr>
        <a:lstStyle/>
        <a:p>
          <a:pPr marL="0" lvl="0" indent="0" algn="ctr" defTabSz="889000">
            <a:lnSpc>
              <a:spcPct val="90000"/>
            </a:lnSpc>
            <a:spcBef>
              <a:spcPct val="0"/>
            </a:spcBef>
            <a:spcAft>
              <a:spcPct val="35000"/>
            </a:spcAft>
            <a:buNone/>
          </a:pPr>
          <a:r>
            <a:rPr lang="nl-NL" sz="2000" b="1" kern="1200"/>
            <a:t>Wie wil hij overtuigen?</a:t>
          </a:r>
          <a:endParaRPr lang="en-US" sz="2000" kern="1200"/>
        </a:p>
      </dsp:txBody>
      <dsp:txXfrm>
        <a:off x="236390" y="316878"/>
        <a:ext cx="2050156" cy="750057"/>
      </dsp:txXfrm>
    </dsp:sp>
    <dsp:sp modelId="{82EE25A9-624E-4A1D-8236-FF9CE878FD96}">
      <dsp:nvSpPr>
        <dsp:cNvPr id="0" name=""/>
        <dsp:cNvSpPr/>
      </dsp:nvSpPr>
      <dsp:spPr>
        <a:xfrm>
          <a:off x="11373" y="1066935"/>
          <a:ext cx="2275173" cy="2922713"/>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789" tIns="179789" rIns="179789" bIns="359578" numCol="1" spcCol="1270" anchor="t" anchorCtr="0">
          <a:noAutofit/>
        </a:bodyPr>
        <a:lstStyle/>
        <a:p>
          <a:pPr marL="0" lvl="0" indent="0" algn="l" defTabSz="622300">
            <a:lnSpc>
              <a:spcPct val="90000"/>
            </a:lnSpc>
            <a:spcBef>
              <a:spcPct val="0"/>
            </a:spcBef>
            <a:spcAft>
              <a:spcPct val="35000"/>
            </a:spcAft>
            <a:buNone/>
          </a:pPr>
          <a:r>
            <a:rPr lang="nl-NL" sz="1400" i="1" kern="1200" dirty="0"/>
            <a:t>De Nederlander = (potentiële) klanten</a:t>
          </a:r>
          <a:endParaRPr lang="nl-NL" sz="1400" kern="1200" dirty="0"/>
        </a:p>
      </dsp:txBody>
      <dsp:txXfrm>
        <a:off x="11373" y="1066935"/>
        <a:ext cx="2275173" cy="2922713"/>
      </dsp:txXfrm>
    </dsp:sp>
    <dsp:sp modelId="{978A39E4-B77E-431A-AED6-EF490C8287D9}">
      <dsp:nvSpPr>
        <dsp:cNvPr id="0" name=""/>
        <dsp:cNvSpPr/>
      </dsp:nvSpPr>
      <dsp:spPr>
        <a:xfrm>
          <a:off x="2462234" y="316878"/>
          <a:ext cx="2500190" cy="750057"/>
        </a:xfrm>
        <a:prstGeom prst="chevron">
          <a:avLst>
            <a:gd name="adj" fmla="val 30000"/>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92611" tIns="92611" rIns="92611" bIns="92611" numCol="1" spcCol="1270" anchor="ctr" anchorCtr="0">
          <a:noAutofit/>
        </a:bodyPr>
        <a:lstStyle/>
        <a:p>
          <a:pPr marL="0" lvl="0" indent="0" algn="ctr" defTabSz="889000">
            <a:lnSpc>
              <a:spcPct val="90000"/>
            </a:lnSpc>
            <a:spcBef>
              <a:spcPct val="0"/>
            </a:spcBef>
            <a:spcAft>
              <a:spcPct val="35000"/>
            </a:spcAft>
            <a:buNone/>
          </a:pPr>
          <a:r>
            <a:rPr lang="nl-NL" sz="2000" b="1" kern="1200" dirty="0"/>
            <a:t>Wie zijn nog meer belangrijk? </a:t>
          </a:r>
          <a:endParaRPr lang="en-US" sz="2000" kern="1200" dirty="0"/>
        </a:p>
      </dsp:txBody>
      <dsp:txXfrm>
        <a:off x="2687251" y="316878"/>
        <a:ext cx="2050156" cy="750057"/>
      </dsp:txXfrm>
    </dsp:sp>
    <dsp:sp modelId="{1AA8F977-573F-4D29-9070-1FEE132C47BA}">
      <dsp:nvSpPr>
        <dsp:cNvPr id="0" name=""/>
        <dsp:cNvSpPr/>
      </dsp:nvSpPr>
      <dsp:spPr>
        <a:xfrm>
          <a:off x="2462234" y="1066935"/>
          <a:ext cx="2275173" cy="2922713"/>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789" tIns="179789" rIns="179789" bIns="359578" numCol="1" spcCol="1270" anchor="t" anchorCtr="0">
          <a:noAutofit/>
        </a:bodyPr>
        <a:lstStyle/>
        <a:p>
          <a:pPr marL="0" lvl="0" indent="0" algn="l" defTabSz="622300">
            <a:lnSpc>
              <a:spcPct val="90000"/>
            </a:lnSpc>
            <a:spcBef>
              <a:spcPct val="0"/>
            </a:spcBef>
            <a:spcAft>
              <a:spcPct val="35000"/>
            </a:spcAft>
            <a:buNone/>
          </a:pPr>
          <a:r>
            <a:rPr lang="nl-NL" sz="1400" i="1" kern="1200" dirty="0"/>
            <a:t>ABN AMRO werknemers en de aandeelhouders </a:t>
          </a:r>
          <a:endParaRPr lang="nl-NL" sz="1400" kern="1200" dirty="0"/>
        </a:p>
      </dsp:txBody>
      <dsp:txXfrm>
        <a:off x="2462234" y="1066935"/>
        <a:ext cx="2275173" cy="2922713"/>
      </dsp:txXfrm>
    </dsp:sp>
    <dsp:sp modelId="{BCB986B9-C23B-4C7C-82CC-ADEAA31496E2}">
      <dsp:nvSpPr>
        <dsp:cNvPr id="0" name=""/>
        <dsp:cNvSpPr/>
      </dsp:nvSpPr>
      <dsp:spPr>
        <a:xfrm>
          <a:off x="4913095" y="316878"/>
          <a:ext cx="2500190" cy="750057"/>
        </a:xfrm>
        <a:prstGeom prst="chevron">
          <a:avLst>
            <a:gd name="adj" fmla="val 30000"/>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92611" tIns="92611" rIns="92611" bIns="92611" numCol="1" spcCol="1270" anchor="ctr" anchorCtr="0">
          <a:noAutofit/>
        </a:bodyPr>
        <a:lstStyle/>
        <a:p>
          <a:pPr marL="0" lvl="0" indent="0" algn="ctr" defTabSz="889000">
            <a:lnSpc>
              <a:spcPct val="90000"/>
            </a:lnSpc>
            <a:spcBef>
              <a:spcPct val="0"/>
            </a:spcBef>
            <a:spcAft>
              <a:spcPct val="35000"/>
            </a:spcAft>
            <a:buNone/>
          </a:pPr>
          <a:r>
            <a:rPr lang="nl-NL" sz="2000" b="1" kern="1200"/>
            <a:t>Wat zijn Zalms belangen? </a:t>
          </a:r>
          <a:endParaRPr lang="en-US" sz="2000" kern="1200"/>
        </a:p>
      </dsp:txBody>
      <dsp:txXfrm>
        <a:off x="5138112" y="316878"/>
        <a:ext cx="2050156" cy="750057"/>
      </dsp:txXfrm>
    </dsp:sp>
    <dsp:sp modelId="{7A4A8FFC-FC8D-4EDC-BB34-EC1C8E9F00A6}">
      <dsp:nvSpPr>
        <dsp:cNvPr id="0" name=""/>
        <dsp:cNvSpPr/>
      </dsp:nvSpPr>
      <dsp:spPr>
        <a:xfrm>
          <a:off x="4913095" y="1066935"/>
          <a:ext cx="2275173" cy="2922713"/>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789" tIns="179789" rIns="179789" bIns="359578" numCol="1" spcCol="1270" anchor="t" anchorCtr="0">
          <a:noAutofit/>
        </a:bodyPr>
        <a:lstStyle/>
        <a:p>
          <a:pPr marL="0" lvl="0" indent="0" algn="l" defTabSz="622300">
            <a:lnSpc>
              <a:spcPct val="90000"/>
            </a:lnSpc>
            <a:spcBef>
              <a:spcPct val="0"/>
            </a:spcBef>
            <a:spcAft>
              <a:spcPct val="35000"/>
            </a:spcAft>
            <a:buNone/>
          </a:pPr>
          <a:r>
            <a:rPr lang="nl-NL" sz="1400" i="1" kern="1200" dirty="0"/>
            <a:t>De bank zo succesvol mogelijk maken</a:t>
          </a:r>
          <a:endParaRPr lang="nl-NL" sz="1400" kern="1200" dirty="0"/>
        </a:p>
      </dsp:txBody>
      <dsp:txXfrm>
        <a:off x="4913095" y="1066935"/>
        <a:ext cx="2275173" cy="2922713"/>
      </dsp:txXfrm>
    </dsp:sp>
    <dsp:sp modelId="{CE07C76B-7B94-4704-A902-8A9C118649BA}">
      <dsp:nvSpPr>
        <dsp:cNvPr id="0" name=""/>
        <dsp:cNvSpPr/>
      </dsp:nvSpPr>
      <dsp:spPr>
        <a:xfrm>
          <a:off x="7363956" y="316878"/>
          <a:ext cx="2500190" cy="750057"/>
        </a:xfrm>
        <a:prstGeom prst="chevron">
          <a:avLst>
            <a:gd name="adj" fmla="val 30000"/>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92611" tIns="92611" rIns="92611" bIns="92611" numCol="1" spcCol="1270" anchor="ctr" anchorCtr="0">
          <a:noAutofit/>
        </a:bodyPr>
        <a:lstStyle/>
        <a:p>
          <a:pPr marL="0" lvl="0" indent="0" algn="ctr" defTabSz="889000">
            <a:lnSpc>
              <a:spcPct val="90000"/>
            </a:lnSpc>
            <a:spcBef>
              <a:spcPct val="0"/>
            </a:spcBef>
            <a:spcAft>
              <a:spcPct val="35000"/>
            </a:spcAft>
            <a:buNone/>
          </a:pPr>
          <a:r>
            <a:rPr lang="nl-NL" sz="2000" b="1" kern="1200"/>
            <a:t>Strategie</a:t>
          </a:r>
          <a:endParaRPr lang="en-US" sz="2000" b="1" kern="1200"/>
        </a:p>
      </dsp:txBody>
      <dsp:txXfrm>
        <a:off x="7588973" y="316878"/>
        <a:ext cx="2050156" cy="750057"/>
      </dsp:txXfrm>
    </dsp:sp>
    <dsp:sp modelId="{E40AA83D-0FE0-4E50-BF67-7E88E001D239}">
      <dsp:nvSpPr>
        <dsp:cNvPr id="0" name=""/>
        <dsp:cNvSpPr/>
      </dsp:nvSpPr>
      <dsp:spPr>
        <a:xfrm>
          <a:off x="7363956" y="1066935"/>
          <a:ext cx="2275173" cy="2922713"/>
        </a:xfrm>
        <a:prstGeom prst="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789" tIns="179789" rIns="179789" bIns="359578" numCol="1" spcCol="1270" anchor="t" anchorCtr="0">
          <a:noAutofit/>
        </a:bodyPr>
        <a:lstStyle/>
        <a:p>
          <a:pPr marL="0" lvl="0" indent="0" algn="l" defTabSz="622300">
            <a:lnSpc>
              <a:spcPct val="90000"/>
            </a:lnSpc>
            <a:spcBef>
              <a:spcPct val="0"/>
            </a:spcBef>
            <a:spcAft>
              <a:spcPct val="35000"/>
            </a:spcAft>
            <a:buNone/>
          </a:pPr>
          <a:r>
            <a:rPr lang="nl-NL" sz="1400" b="1" kern="1200" dirty="0"/>
            <a:t>Wat wil hij bereiken?</a:t>
          </a:r>
          <a:endParaRPr lang="en-US" sz="1400" b="1" kern="1200" dirty="0"/>
        </a:p>
        <a:p>
          <a:pPr marL="0" lvl="0" indent="0" algn="l" defTabSz="622300">
            <a:lnSpc>
              <a:spcPct val="90000"/>
            </a:lnSpc>
            <a:spcBef>
              <a:spcPct val="0"/>
            </a:spcBef>
            <a:spcAft>
              <a:spcPct val="35000"/>
            </a:spcAft>
            <a:buNone/>
          </a:pPr>
          <a:r>
            <a:rPr lang="nl-NL" sz="1400" i="1" kern="1200" dirty="0"/>
            <a:t>Klanten winnen en aandeelhouders tevreden houden door successen te benadrukken</a:t>
          </a:r>
          <a:endParaRPr lang="en-US" sz="1400" kern="1200" dirty="0"/>
        </a:p>
        <a:p>
          <a:pPr marL="0" lvl="0" indent="0" algn="l" defTabSz="622300">
            <a:lnSpc>
              <a:spcPct val="90000"/>
            </a:lnSpc>
            <a:spcBef>
              <a:spcPct val="0"/>
            </a:spcBef>
            <a:spcAft>
              <a:spcPct val="35000"/>
            </a:spcAft>
            <a:buNone/>
          </a:pPr>
          <a:r>
            <a:rPr lang="nl-NL" sz="1400" b="1" kern="1200" dirty="0"/>
            <a:t>Wat wil hij vermijden?</a:t>
          </a:r>
          <a:endParaRPr lang="en-US" sz="1400" b="1" kern="1200" dirty="0"/>
        </a:p>
        <a:p>
          <a:pPr marL="0" lvl="0" indent="0" algn="l" defTabSz="622300">
            <a:lnSpc>
              <a:spcPct val="90000"/>
            </a:lnSpc>
            <a:spcBef>
              <a:spcPct val="0"/>
            </a:spcBef>
            <a:spcAft>
              <a:spcPct val="35000"/>
            </a:spcAft>
            <a:buNone/>
          </a:pPr>
          <a:r>
            <a:rPr lang="nl-NL" sz="1400" i="1" kern="1200" dirty="0"/>
            <a:t>Klanten verliezen en ontevreden aandeelhouders door problemen/ontslagen te bagatelliseren</a:t>
          </a:r>
          <a:endParaRPr lang="en-US" sz="1400" kern="1200" dirty="0"/>
        </a:p>
      </dsp:txBody>
      <dsp:txXfrm>
        <a:off x="7363956" y="1066935"/>
        <a:ext cx="2275173" cy="29227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BF1B6-BC97-4A07-923A-C1CD93DE8719}">
      <dsp:nvSpPr>
        <dsp:cNvPr id="0" name=""/>
        <dsp:cNvSpPr/>
      </dsp:nvSpPr>
      <dsp:spPr>
        <a:xfrm>
          <a:off x="771" y="24471"/>
          <a:ext cx="3123772" cy="3748526"/>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a:t>Staat het standpunt letterlijk in de tekst?</a:t>
          </a:r>
          <a:endParaRPr lang="en-US" sz="2600" kern="1200"/>
        </a:p>
      </dsp:txBody>
      <dsp:txXfrm>
        <a:off x="771" y="1523882"/>
        <a:ext cx="3123772" cy="2249116"/>
      </dsp:txXfrm>
    </dsp:sp>
    <dsp:sp modelId="{E70F239A-CAAE-4360-BF84-B6E55DEC333F}">
      <dsp:nvSpPr>
        <dsp:cNvPr id="0" name=""/>
        <dsp:cNvSpPr/>
      </dsp:nvSpPr>
      <dsp:spPr>
        <a:xfrm>
          <a:off x="771"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771" y="24471"/>
        <a:ext cx="3123772" cy="1499410"/>
      </dsp:txXfrm>
    </dsp:sp>
    <dsp:sp modelId="{A8A32929-6572-464A-8208-C68B7B0F1C34}">
      <dsp:nvSpPr>
        <dsp:cNvPr id="0" name=""/>
        <dsp:cNvSpPr/>
      </dsp:nvSpPr>
      <dsp:spPr>
        <a:xfrm>
          <a:off x="3374445" y="24471"/>
          <a:ext cx="3123772" cy="3748526"/>
        </a:xfrm>
        <a:prstGeom prst="rect">
          <a:avLst/>
        </a:prstGeom>
        <a:solidFill>
          <a:schemeClr val="accent2">
            <a:hueOff val="-419062"/>
            <a:satOff val="-4829"/>
            <a:lumOff val="1079"/>
            <a:alphaOff val="0"/>
          </a:schemeClr>
        </a:solidFill>
        <a:ln w="19050" cap="flat" cmpd="sng" algn="ctr">
          <a:solidFill>
            <a:schemeClr val="accent2">
              <a:hueOff val="-419062"/>
              <a:satOff val="-4829"/>
              <a:lumOff val="1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dirty="0"/>
            <a:t>Zo niet, kun je het dan op basis van de context (stap 1) reconstrueren?</a:t>
          </a:r>
          <a:endParaRPr lang="en-US" sz="2600" kern="1200" dirty="0"/>
        </a:p>
      </dsp:txBody>
      <dsp:txXfrm>
        <a:off x="3374445" y="1523882"/>
        <a:ext cx="3123772" cy="2249116"/>
      </dsp:txXfrm>
    </dsp:sp>
    <dsp:sp modelId="{E1854E7B-367C-4BB1-8951-5C1E42043E80}">
      <dsp:nvSpPr>
        <dsp:cNvPr id="0" name=""/>
        <dsp:cNvSpPr/>
      </dsp:nvSpPr>
      <dsp:spPr>
        <a:xfrm>
          <a:off x="3374445"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374445" y="24471"/>
        <a:ext cx="3123772" cy="1499410"/>
      </dsp:txXfrm>
    </dsp:sp>
    <dsp:sp modelId="{70766151-8E75-4334-A14E-0885895FF3BA}">
      <dsp:nvSpPr>
        <dsp:cNvPr id="0" name=""/>
        <dsp:cNvSpPr/>
      </dsp:nvSpPr>
      <dsp:spPr>
        <a:xfrm>
          <a:off x="6748119" y="24471"/>
          <a:ext cx="3123772" cy="3748526"/>
        </a:xfrm>
        <a:prstGeom prst="rect">
          <a:avLst/>
        </a:prstGeom>
        <a:solidFill>
          <a:schemeClr val="accent2">
            <a:hueOff val="-838123"/>
            <a:satOff val="-9658"/>
            <a:lumOff val="2159"/>
            <a:alphaOff val="0"/>
          </a:schemeClr>
        </a:solidFill>
        <a:ln w="19050" cap="flat" cmpd="sng" algn="ctr">
          <a:solidFill>
            <a:schemeClr val="accent2">
              <a:hueOff val="-838123"/>
              <a:satOff val="-9658"/>
              <a:lumOff val="21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a:t>Wat is je eigen standpunt? </a:t>
          </a:r>
          <a:endParaRPr lang="en-US" sz="2600" kern="1200"/>
        </a:p>
      </dsp:txBody>
      <dsp:txXfrm>
        <a:off x="6748119" y="1523882"/>
        <a:ext cx="3123772" cy="2249116"/>
      </dsp:txXfrm>
    </dsp:sp>
    <dsp:sp modelId="{1FEC190F-74E0-458C-8014-71FEABFDBA21}">
      <dsp:nvSpPr>
        <dsp:cNvPr id="0" name=""/>
        <dsp:cNvSpPr/>
      </dsp:nvSpPr>
      <dsp:spPr>
        <a:xfrm>
          <a:off x="6748119"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6748119" y="24471"/>
        <a:ext cx="3123772" cy="14994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BF1B6-BC97-4A07-923A-C1CD93DE8719}">
      <dsp:nvSpPr>
        <dsp:cNvPr id="0" name=""/>
        <dsp:cNvSpPr/>
      </dsp:nvSpPr>
      <dsp:spPr>
        <a:xfrm>
          <a:off x="771" y="24471"/>
          <a:ext cx="3123772" cy="3748526"/>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dirty="0"/>
            <a:t>Het standpunt staat niet letterlijk in de tekst</a:t>
          </a:r>
          <a:endParaRPr lang="en-US" sz="2600" kern="1200" dirty="0"/>
        </a:p>
      </dsp:txBody>
      <dsp:txXfrm>
        <a:off x="771" y="1523882"/>
        <a:ext cx="3123772" cy="2249116"/>
      </dsp:txXfrm>
    </dsp:sp>
    <dsp:sp modelId="{E70F239A-CAAE-4360-BF84-B6E55DEC333F}">
      <dsp:nvSpPr>
        <dsp:cNvPr id="0" name=""/>
        <dsp:cNvSpPr/>
      </dsp:nvSpPr>
      <dsp:spPr>
        <a:xfrm>
          <a:off x="771"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771" y="24471"/>
        <a:ext cx="3123772" cy="1499410"/>
      </dsp:txXfrm>
    </dsp:sp>
    <dsp:sp modelId="{A8A32929-6572-464A-8208-C68B7B0F1C34}">
      <dsp:nvSpPr>
        <dsp:cNvPr id="0" name=""/>
        <dsp:cNvSpPr/>
      </dsp:nvSpPr>
      <dsp:spPr>
        <a:xfrm>
          <a:off x="3374445" y="24471"/>
          <a:ext cx="3123772" cy="3748526"/>
        </a:xfrm>
        <a:prstGeom prst="rect">
          <a:avLst/>
        </a:prstGeom>
        <a:solidFill>
          <a:schemeClr val="accent2">
            <a:hueOff val="-419062"/>
            <a:satOff val="-4829"/>
            <a:lumOff val="1079"/>
            <a:alphaOff val="0"/>
          </a:schemeClr>
        </a:solidFill>
        <a:ln w="19050" cap="flat" cmpd="sng" algn="ctr">
          <a:solidFill>
            <a:schemeClr val="accent2">
              <a:hueOff val="-419062"/>
              <a:satOff val="-4829"/>
              <a:lumOff val="1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noProof="0" dirty="0"/>
            <a:t>Wij van de ABN vinden het nodig om mensen te ontslaan</a:t>
          </a:r>
        </a:p>
      </dsp:txBody>
      <dsp:txXfrm>
        <a:off x="3374445" y="1523882"/>
        <a:ext cx="3123772" cy="2249116"/>
      </dsp:txXfrm>
    </dsp:sp>
    <dsp:sp modelId="{E1854E7B-367C-4BB1-8951-5C1E42043E80}">
      <dsp:nvSpPr>
        <dsp:cNvPr id="0" name=""/>
        <dsp:cNvSpPr/>
      </dsp:nvSpPr>
      <dsp:spPr>
        <a:xfrm>
          <a:off x="3374445"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374445" y="24471"/>
        <a:ext cx="3123772" cy="1499410"/>
      </dsp:txXfrm>
    </dsp:sp>
    <dsp:sp modelId="{70766151-8E75-4334-A14E-0885895FF3BA}">
      <dsp:nvSpPr>
        <dsp:cNvPr id="0" name=""/>
        <dsp:cNvSpPr/>
      </dsp:nvSpPr>
      <dsp:spPr>
        <a:xfrm>
          <a:off x="6748119" y="24471"/>
          <a:ext cx="3123772" cy="3748526"/>
        </a:xfrm>
        <a:prstGeom prst="rect">
          <a:avLst/>
        </a:prstGeom>
        <a:solidFill>
          <a:schemeClr val="accent2">
            <a:hueOff val="-838123"/>
            <a:satOff val="-9658"/>
            <a:lumOff val="2159"/>
            <a:alphaOff val="0"/>
          </a:schemeClr>
        </a:solidFill>
        <a:ln w="19050" cap="flat" cmpd="sng" algn="ctr">
          <a:solidFill>
            <a:schemeClr val="accent2">
              <a:hueOff val="-838123"/>
              <a:satOff val="-9658"/>
              <a:lumOff val="21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559" tIns="0" rIns="308559" bIns="330200" numCol="1" spcCol="1270" anchor="t" anchorCtr="0">
          <a:noAutofit/>
        </a:bodyPr>
        <a:lstStyle/>
        <a:p>
          <a:pPr marL="0" lvl="0" indent="0" algn="l" defTabSz="1155700">
            <a:lnSpc>
              <a:spcPct val="90000"/>
            </a:lnSpc>
            <a:spcBef>
              <a:spcPct val="0"/>
            </a:spcBef>
            <a:spcAft>
              <a:spcPct val="35000"/>
            </a:spcAft>
            <a:buNone/>
          </a:pPr>
          <a:r>
            <a:rPr lang="nl-NL" sz="2600" kern="1200"/>
            <a:t>Wat is je eigen standpunt? </a:t>
          </a:r>
          <a:endParaRPr lang="en-US" sz="2600" kern="1200"/>
        </a:p>
      </dsp:txBody>
      <dsp:txXfrm>
        <a:off x="6748119" y="1523882"/>
        <a:ext cx="3123772" cy="2249116"/>
      </dsp:txXfrm>
    </dsp:sp>
    <dsp:sp modelId="{1FEC190F-74E0-458C-8014-71FEABFDBA21}">
      <dsp:nvSpPr>
        <dsp:cNvPr id="0" name=""/>
        <dsp:cNvSpPr/>
      </dsp:nvSpPr>
      <dsp:spPr>
        <a:xfrm>
          <a:off x="6748119" y="24471"/>
          <a:ext cx="3123772" cy="149941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08559" tIns="165100" rIns="308559"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6748119" y="24471"/>
        <a:ext cx="3123772" cy="14994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1259F-4F18-4BBA-BC5B-572C5651441B}">
      <dsp:nvSpPr>
        <dsp:cNvPr id="0" name=""/>
        <dsp:cNvSpPr/>
      </dsp:nvSpPr>
      <dsp:spPr>
        <a:xfrm>
          <a:off x="572133" y="1527"/>
          <a:ext cx="2297697" cy="137861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Standpunt: Wij van de ABN vinden het nodig om mensen te ontslaan</a:t>
          </a:r>
          <a:endParaRPr lang="en-US" sz="2000" kern="1200"/>
        </a:p>
      </dsp:txBody>
      <dsp:txXfrm>
        <a:off x="612511" y="41905"/>
        <a:ext cx="2216941" cy="1297862"/>
      </dsp:txXfrm>
    </dsp:sp>
    <dsp:sp modelId="{BF693166-84B9-4F3C-9CBB-FFB8EDDB1B5D}">
      <dsp:nvSpPr>
        <dsp:cNvPr id="0" name=""/>
        <dsp:cNvSpPr/>
      </dsp:nvSpPr>
      <dsp:spPr>
        <a:xfrm>
          <a:off x="3072029" y="405922"/>
          <a:ext cx="487111" cy="56982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072029" y="519888"/>
        <a:ext cx="340978" cy="341897"/>
      </dsp:txXfrm>
    </dsp:sp>
    <dsp:sp modelId="{CD9FAD39-CFFB-45DC-BE39-413B99672DD7}">
      <dsp:nvSpPr>
        <dsp:cNvPr id="0" name=""/>
        <dsp:cNvSpPr/>
      </dsp:nvSpPr>
      <dsp:spPr>
        <a:xfrm>
          <a:off x="3788910" y="1527"/>
          <a:ext cx="2297697" cy="1378618"/>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Argument = waarom + standpunt?</a:t>
          </a:r>
          <a:endParaRPr lang="en-US" sz="2000" kern="1200"/>
        </a:p>
      </dsp:txBody>
      <dsp:txXfrm>
        <a:off x="3829288" y="41905"/>
        <a:ext cx="2216941" cy="1297862"/>
      </dsp:txXfrm>
    </dsp:sp>
    <dsp:sp modelId="{68AFC6F1-EE37-4477-8469-405ECF22238E}">
      <dsp:nvSpPr>
        <dsp:cNvPr id="0" name=""/>
        <dsp:cNvSpPr/>
      </dsp:nvSpPr>
      <dsp:spPr>
        <a:xfrm>
          <a:off x="6288805" y="405922"/>
          <a:ext cx="487111" cy="56982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288805" y="519888"/>
        <a:ext cx="340978" cy="341897"/>
      </dsp:txXfrm>
    </dsp:sp>
    <dsp:sp modelId="{ABFC960B-7971-4F1A-B076-79E1EEEF63CD}">
      <dsp:nvSpPr>
        <dsp:cNvPr id="0" name=""/>
        <dsp:cNvSpPr/>
      </dsp:nvSpPr>
      <dsp:spPr>
        <a:xfrm>
          <a:off x="7005687" y="1527"/>
          <a:ext cx="2297697" cy="137861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Waarom vinden wij van de ABN het nodig om mensen te ontslaan?</a:t>
          </a:r>
          <a:endParaRPr lang="en-US" sz="2000" kern="1200"/>
        </a:p>
      </dsp:txBody>
      <dsp:txXfrm>
        <a:off x="7046065" y="41905"/>
        <a:ext cx="2216941" cy="1297862"/>
      </dsp:txXfrm>
    </dsp:sp>
    <dsp:sp modelId="{BA2E94C5-43AC-437F-9B68-57A5F8FCE071}">
      <dsp:nvSpPr>
        <dsp:cNvPr id="0" name=""/>
        <dsp:cNvSpPr/>
      </dsp:nvSpPr>
      <dsp:spPr>
        <a:xfrm rot="5400000">
          <a:off x="7910980" y="1540984"/>
          <a:ext cx="487111" cy="56982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7983588" y="1582343"/>
        <a:ext cx="341897" cy="340978"/>
      </dsp:txXfrm>
    </dsp:sp>
    <dsp:sp modelId="{8190ABA3-E2FB-4FBA-B42E-DB05709D19E5}">
      <dsp:nvSpPr>
        <dsp:cNvPr id="0" name=""/>
        <dsp:cNvSpPr/>
      </dsp:nvSpPr>
      <dsp:spPr>
        <a:xfrm>
          <a:off x="7005687" y="2299225"/>
          <a:ext cx="2297697" cy="137861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Omdat “je het dak moet repareren als de zon schijnt”</a:t>
          </a:r>
          <a:endParaRPr lang="en-US" sz="2000" kern="1200"/>
        </a:p>
      </dsp:txBody>
      <dsp:txXfrm>
        <a:off x="7046065" y="2339603"/>
        <a:ext cx="2216941" cy="1297862"/>
      </dsp:txXfrm>
    </dsp:sp>
    <dsp:sp modelId="{56D64E4C-DF67-4B51-BC15-B9143183C76E}">
      <dsp:nvSpPr>
        <dsp:cNvPr id="0" name=""/>
        <dsp:cNvSpPr/>
      </dsp:nvSpPr>
      <dsp:spPr>
        <a:xfrm rot="10800000">
          <a:off x="6316378" y="2703619"/>
          <a:ext cx="487111" cy="56982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6462511" y="2817585"/>
        <a:ext cx="340978" cy="341897"/>
      </dsp:txXfrm>
    </dsp:sp>
    <dsp:sp modelId="{717AF47D-69BE-4336-8DFA-5CCE86C00379}">
      <dsp:nvSpPr>
        <dsp:cNvPr id="0" name=""/>
        <dsp:cNvSpPr/>
      </dsp:nvSpPr>
      <dsp:spPr>
        <a:xfrm>
          <a:off x="3788910" y="2299225"/>
          <a:ext cx="2297697" cy="1378618"/>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En dat betekent? </a:t>
          </a:r>
          <a:endParaRPr lang="en-US" sz="2000" kern="1200"/>
        </a:p>
      </dsp:txBody>
      <dsp:txXfrm>
        <a:off x="3829288" y="2339603"/>
        <a:ext cx="2216941" cy="12978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FFABC-EA40-4DCD-A679-7A3AAF1CDCF9}">
      <dsp:nvSpPr>
        <dsp:cNvPr id="0" name=""/>
        <dsp:cNvSpPr/>
      </dsp:nvSpPr>
      <dsp:spPr>
        <a:xfrm>
          <a:off x="0" y="431915"/>
          <a:ext cx="9872663" cy="7308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92F0A8-85BE-4966-9C31-719572EDF9BE}">
      <dsp:nvSpPr>
        <dsp:cNvPr id="0" name=""/>
        <dsp:cNvSpPr/>
      </dsp:nvSpPr>
      <dsp:spPr>
        <a:xfrm>
          <a:off x="493633" y="3875"/>
          <a:ext cx="7265460" cy="8560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214" tIns="0" rIns="261214" bIns="0" numCol="1" spcCol="1270" anchor="ctr" anchorCtr="0">
          <a:noAutofit/>
        </a:bodyPr>
        <a:lstStyle/>
        <a:p>
          <a:pPr marL="0" lvl="0" indent="0" algn="l" defTabSz="800100">
            <a:lnSpc>
              <a:spcPct val="90000"/>
            </a:lnSpc>
            <a:spcBef>
              <a:spcPct val="0"/>
            </a:spcBef>
            <a:spcAft>
              <a:spcPct val="35000"/>
            </a:spcAft>
            <a:buNone/>
          </a:pPr>
          <a:r>
            <a:rPr lang="nl-NL" sz="1800" kern="1200" dirty="0"/>
            <a:t>Standpunt: Wij van de ABN vinden het nodig om mensen te ontslaan </a:t>
          </a:r>
          <a:endParaRPr lang="en-US" sz="1800" kern="1200" dirty="0"/>
        </a:p>
      </dsp:txBody>
      <dsp:txXfrm>
        <a:off x="535423" y="45665"/>
        <a:ext cx="7181880" cy="772500"/>
      </dsp:txXfrm>
    </dsp:sp>
    <dsp:sp modelId="{16032746-8158-4C69-9815-7D1DE44E14DA}">
      <dsp:nvSpPr>
        <dsp:cNvPr id="0" name=""/>
        <dsp:cNvSpPr/>
      </dsp:nvSpPr>
      <dsp:spPr>
        <a:xfrm>
          <a:off x="0" y="1710309"/>
          <a:ext cx="9872663" cy="7308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5F03AD-7CC6-40E4-B2EF-472623092AD1}">
      <dsp:nvSpPr>
        <dsp:cNvPr id="0" name=""/>
        <dsp:cNvSpPr/>
      </dsp:nvSpPr>
      <dsp:spPr>
        <a:xfrm>
          <a:off x="493633" y="1319315"/>
          <a:ext cx="7228141" cy="8560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214" tIns="0" rIns="261214" bIns="0" numCol="1" spcCol="1270" anchor="ctr" anchorCtr="0">
          <a:noAutofit/>
        </a:bodyPr>
        <a:lstStyle/>
        <a:p>
          <a:pPr marL="0" lvl="0" indent="0" algn="l" defTabSz="800100">
            <a:lnSpc>
              <a:spcPct val="90000"/>
            </a:lnSpc>
            <a:spcBef>
              <a:spcPct val="0"/>
            </a:spcBef>
            <a:spcAft>
              <a:spcPct val="35000"/>
            </a:spcAft>
            <a:buNone/>
          </a:pPr>
          <a:r>
            <a:rPr lang="nl-NL" sz="1800" kern="1200" dirty="0"/>
            <a:t>A1. want problemen moet je oplossen wanneer het nog goed gaat. </a:t>
          </a:r>
          <a:endParaRPr lang="en-US" sz="1800" kern="1200" dirty="0"/>
        </a:p>
      </dsp:txBody>
      <dsp:txXfrm>
        <a:off x="535423" y="1361105"/>
        <a:ext cx="7144561" cy="772500"/>
      </dsp:txXfrm>
    </dsp:sp>
    <dsp:sp modelId="{1AB4DD9A-5664-4089-8206-EDD837D17713}">
      <dsp:nvSpPr>
        <dsp:cNvPr id="0" name=""/>
        <dsp:cNvSpPr/>
      </dsp:nvSpPr>
      <dsp:spPr>
        <a:xfrm>
          <a:off x="0" y="3062795"/>
          <a:ext cx="9872663" cy="73080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C9F776-3D60-4F59-BD98-B1C64B0652D4}">
      <dsp:nvSpPr>
        <dsp:cNvPr id="0" name=""/>
        <dsp:cNvSpPr/>
      </dsp:nvSpPr>
      <dsp:spPr>
        <a:xfrm>
          <a:off x="493633" y="2634755"/>
          <a:ext cx="7284119" cy="85608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214" tIns="0" rIns="261214" bIns="0" numCol="1" spcCol="1270" anchor="ctr" anchorCtr="0">
          <a:noAutofit/>
        </a:bodyPr>
        <a:lstStyle/>
        <a:p>
          <a:pPr marL="0" lvl="0" indent="0" algn="l" defTabSz="800100">
            <a:lnSpc>
              <a:spcPct val="90000"/>
            </a:lnSpc>
            <a:spcBef>
              <a:spcPct val="0"/>
            </a:spcBef>
            <a:spcAft>
              <a:spcPct val="35000"/>
            </a:spcAft>
            <a:buNone/>
          </a:pPr>
          <a:r>
            <a:rPr lang="nl-NL" sz="1800" kern="1200" dirty="0"/>
            <a:t>(Verzwegen argument: dit ontslag leidt tot oplossing van probleem X)</a:t>
          </a:r>
          <a:r>
            <a:rPr lang="nl-NL" sz="1300" kern="1200" dirty="0"/>
            <a:t> </a:t>
          </a:r>
          <a:endParaRPr lang="en-US" sz="1300" kern="1200" dirty="0"/>
        </a:p>
      </dsp:txBody>
      <dsp:txXfrm>
        <a:off x="535423" y="2676545"/>
        <a:ext cx="7200539" cy="7725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8BE92-3AEB-429E-8FC6-F982D69B6CCB}">
      <dsp:nvSpPr>
        <dsp:cNvPr id="0" name=""/>
        <dsp:cNvSpPr/>
      </dsp:nvSpPr>
      <dsp:spPr>
        <a:xfrm>
          <a:off x="766" y="174085"/>
          <a:ext cx="4069680" cy="344929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nl-NL" sz="2300" kern="1200" dirty="0"/>
            <a:t>Beoordeel de argumentatie door kritische vragen te stellen: </a:t>
          </a:r>
          <a:endParaRPr lang="en-US" sz="2300" kern="1200" dirty="0"/>
        </a:p>
        <a:p>
          <a:pPr marL="171450" lvl="1" indent="-171450" algn="l" defTabSz="800100">
            <a:lnSpc>
              <a:spcPct val="90000"/>
            </a:lnSpc>
            <a:spcBef>
              <a:spcPct val="0"/>
            </a:spcBef>
            <a:spcAft>
              <a:spcPct val="15000"/>
            </a:spcAft>
            <a:buChar char="•"/>
          </a:pPr>
          <a:r>
            <a:rPr lang="nl-NL" sz="1800" i="1" kern="1200" dirty="0"/>
            <a:t>‘Wat is dan eigenlijk het probleem dat opgelost moet worden?’</a:t>
          </a:r>
          <a:endParaRPr lang="en-US" sz="1800" kern="1200" dirty="0"/>
        </a:p>
        <a:p>
          <a:pPr marL="171450" lvl="1" indent="-171450" algn="l" defTabSz="800100">
            <a:lnSpc>
              <a:spcPct val="90000"/>
            </a:lnSpc>
            <a:spcBef>
              <a:spcPct val="0"/>
            </a:spcBef>
            <a:spcAft>
              <a:spcPct val="15000"/>
            </a:spcAft>
            <a:buChar char="•"/>
          </a:pPr>
          <a:r>
            <a:rPr lang="nl-NL" sz="1800" i="1" kern="1200"/>
            <a:t>‘Leidt dit ontslag wel echt tot de oplossing?’</a:t>
          </a:r>
          <a:endParaRPr lang="en-US" sz="1800" kern="1200"/>
        </a:p>
        <a:p>
          <a:pPr marL="171450" lvl="1" indent="-171450" algn="l" defTabSz="800100">
            <a:lnSpc>
              <a:spcPct val="90000"/>
            </a:lnSpc>
            <a:spcBef>
              <a:spcPct val="0"/>
            </a:spcBef>
            <a:spcAft>
              <a:spcPct val="15000"/>
            </a:spcAft>
            <a:buChar char="•"/>
          </a:pPr>
          <a:r>
            <a:rPr lang="nl-NL" sz="1800" i="1" kern="1200" dirty="0"/>
            <a:t>‘Wegen de voordelen van dit ontslag wel op tegen de nadelen?’ </a:t>
          </a:r>
          <a:endParaRPr lang="en-US" sz="1800" kern="1200" dirty="0"/>
        </a:p>
      </dsp:txBody>
      <dsp:txXfrm>
        <a:off x="101792" y="275111"/>
        <a:ext cx="3867628" cy="3247246"/>
      </dsp:txXfrm>
    </dsp:sp>
    <dsp:sp modelId="{7D78687C-5655-4702-B10C-0D49CA244CB2}">
      <dsp:nvSpPr>
        <dsp:cNvPr id="0" name=""/>
        <dsp:cNvSpPr/>
      </dsp:nvSpPr>
      <dsp:spPr>
        <a:xfrm>
          <a:off x="4428579" y="1394094"/>
          <a:ext cx="862772" cy="100928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428579" y="1595950"/>
        <a:ext cx="603940" cy="605568"/>
      </dsp:txXfrm>
    </dsp:sp>
    <dsp:sp modelId="{E1B9858A-F29C-4F44-9AF2-8BF7751EFB43}">
      <dsp:nvSpPr>
        <dsp:cNvPr id="0" name=""/>
        <dsp:cNvSpPr/>
      </dsp:nvSpPr>
      <dsp:spPr>
        <a:xfrm>
          <a:off x="5698320" y="174085"/>
          <a:ext cx="4415847" cy="3449298"/>
        </a:xfrm>
        <a:prstGeom prst="roundRect">
          <a:avLst>
            <a:gd name="adj" fmla="val 10000"/>
          </a:avLst>
        </a:prstGeom>
        <a:solidFill>
          <a:schemeClr val="accent2">
            <a:hueOff val="-882696"/>
            <a:satOff val="4218"/>
            <a:lumOff val="588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nl-NL" sz="2200" kern="1200" dirty="0"/>
            <a:t>Is de keuze voor juist deze argumenten strategisch een goede zet? (Zie stap 1) </a:t>
          </a:r>
          <a:endParaRPr lang="en-US" sz="2200" kern="1200" dirty="0"/>
        </a:p>
        <a:p>
          <a:pPr marL="171450" lvl="1" indent="-171450" algn="l" defTabSz="755650">
            <a:lnSpc>
              <a:spcPct val="90000"/>
            </a:lnSpc>
            <a:spcBef>
              <a:spcPct val="0"/>
            </a:spcBef>
            <a:spcAft>
              <a:spcPct val="15000"/>
            </a:spcAft>
            <a:buChar char="•"/>
          </a:pPr>
          <a:r>
            <a:rPr lang="nl-NL" sz="1700" kern="1200"/>
            <a:t>Strategie (stap 1): succes benadrukken = niet over problemen praten</a:t>
          </a:r>
          <a:endParaRPr lang="en-US" sz="1700" kern="1200"/>
        </a:p>
        <a:p>
          <a:pPr marL="171450" lvl="1" indent="-171450" algn="l" defTabSz="755650">
            <a:lnSpc>
              <a:spcPct val="90000"/>
            </a:lnSpc>
            <a:spcBef>
              <a:spcPct val="0"/>
            </a:spcBef>
            <a:spcAft>
              <a:spcPct val="15000"/>
            </a:spcAft>
            <a:buChar char="•"/>
          </a:pPr>
          <a:r>
            <a:rPr lang="nl-NL" sz="1700" kern="1200" dirty="0"/>
            <a:t>Probleem is verstopt in verzwegen argument</a:t>
          </a:r>
          <a:endParaRPr lang="en-US" sz="1700" kern="1200" dirty="0"/>
        </a:p>
        <a:p>
          <a:pPr marL="171450" lvl="1" indent="-171450" algn="l" defTabSz="755650">
            <a:lnSpc>
              <a:spcPct val="90000"/>
            </a:lnSpc>
            <a:spcBef>
              <a:spcPct val="0"/>
            </a:spcBef>
            <a:spcAft>
              <a:spcPct val="15000"/>
            </a:spcAft>
            <a:buChar char="•"/>
          </a:pPr>
          <a:r>
            <a:rPr lang="nl-NL" sz="1700" kern="1200" noProof="0" dirty="0"/>
            <a:t>Argumentatie is ontoereikend</a:t>
          </a:r>
        </a:p>
        <a:p>
          <a:pPr marL="171450" lvl="1" indent="-171450" algn="l" defTabSz="755650">
            <a:lnSpc>
              <a:spcPct val="90000"/>
            </a:lnSpc>
            <a:spcBef>
              <a:spcPct val="0"/>
            </a:spcBef>
            <a:spcAft>
              <a:spcPct val="15000"/>
            </a:spcAft>
            <a:buChar char="•"/>
          </a:pPr>
          <a:r>
            <a:rPr lang="nl-NL" sz="1700" kern="1200" noProof="0" dirty="0"/>
            <a:t>Strategisch sterk de zwakke plek verstopt</a:t>
          </a:r>
        </a:p>
      </dsp:txBody>
      <dsp:txXfrm>
        <a:off x="5799346" y="275111"/>
        <a:ext cx="4213795" cy="32472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5F6B8-1B40-40B5-8B8B-16F57E338CAA}">
      <dsp:nvSpPr>
        <dsp:cNvPr id="0" name=""/>
        <dsp:cNvSpPr/>
      </dsp:nvSpPr>
      <dsp:spPr>
        <a:xfrm>
          <a:off x="3170737" y="3101479"/>
          <a:ext cx="553847" cy="1786159"/>
        </a:xfrm>
        <a:custGeom>
          <a:avLst/>
          <a:gdLst/>
          <a:ahLst/>
          <a:cxnLst/>
          <a:rect l="0" t="0" r="0" b="0"/>
          <a:pathLst>
            <a:path>
              <a:moveTo>
                <a:pt x="0" y="0"/>
              </a:moveTo>
              <a:lnTo>
                <a:pt x="276923" y="0"/>
              </a:lnTo>
              <a:lnTo>
                <a:pt x="276923" y="1786159"/>
              </a:lnTo>
              <a:lnTo>
                <a:pt x="553847" y="1786159"/>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FCF4E5-BE44-4D4D-889D-D3A3BB18FCF6}">
      <dsp:nvSpPr>
        <dsp:cNvPr id="0" name=""/>
        <dsp:cNvSpPr/>
      </dsp:nvSpPr>
      <dsp:spPr>
        <a:xfrm>
          <a:off x="3170737" y="3101479"/>
          <a:ext cx="553847" cy="595386"/>
        </a:xfrm>
        <a:custGeom>
          <a:avLst/>
          <a:gdLst/>
          <a:ahLst/>
          <a:cxnLst/>
          <a:rect l="0" t="0" r="0" b="0"/>
          <a:pathLst>
            <a:path>
              <a:moveTo>
                <a:pt x="0" y="0"/>
              </a:moveTo>
              <a:lnTo>
                <a:pt x="276923" y="0"/>
              </a:lnTo>
              <a:lnTo>
                <a:pt x="276923" y="595386"/>
              </a:lnTo>
              <a:lnTo>
                <a:pt x="553847" y="59538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24628E-47B4-4356-9354-183C6541B1AD}">
      <dsp:nvSpPr>
        <dsp:cNvPr id="0" name=""/>
        <dsp:cNvSpPr/>
      </dsp:nvSpPr>
      <dsp:spPr>
        <a:xfrm>
          <a:off x="3170737" y="2506093"/>
          <a:ext cx="553847" cy="595386"/>
        </a:xfrm>
        <a:custGeom>
          <a:avLst/>
          <a:gdLst/>
          <a:ahLst/>
          <a:cxnLst/>
          <a:rect l="0" t="0" r="0" b="0"/>
          <a:pathLst>
            <a:path>
              <a:moveTo>
                <a:pt x="0" y="595386"/>
              </a:moveTo>
              <a:lnTo>
                <a:pt x="276923" y="595386"/>
              </a:lnTo>
              <a:lnTo>
                <a:pt x="276923" y="0"/>
              </a:lnTo>
              <a:lnTo>
                <a:pt x="553847" y="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DA8BBC-4BA3-464E-9D2D-573FED71EDE6}">
      <dsp:nvSpPr>
        <dsp:cNvPr id="0" name=""/>
        <dsp:cNvSpPr/>
      </dsp:nvSpPr>
      <dsp:spPr>
        <a:xfrm>
          <a:off x="3170737" y="1315320"/>
          <a:ext cx="553847" cy="1786159"/>
        </a:xfrm>
        <a:custGeom>
          <a:avLst/>
          <a:gdLst/>
          <a:ahLst/>
          <a:cxnLst/>
          <a:rect l="0" t="0" r="0" b="0"/>
          <a:pathLst>
            <a:path>
              <a:moveTo>
                <a:pt x="0" y="1786159"/>
              </a:moveTo>
              <a:lnTo>
                <a:pt x="276923" y="1786159"/>
              </a:lnTo>
              <a:lnTo>
                <a:pt x="276923" y="0"/>
              </a:lnTo>
              <a:lnTo>
                <a:pt x="553847" y="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3FD7F6-29EF-44B2-8D5C-A9C1CC054B7C}">
      <dsp:nvSpPr>
        <dsp:cNvPr id="0" name=""/>
        <dsp:cNvSpPr/>
      </dsp:nvSpPr>
      <dsp:spPr>
        <a:xfrm>
          <a:off x="401497" y="3706"/>
          <a:ext cx="2769239" cy="84461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Hoe draagt het taalgebruik en de opbouw bij aan de overtuigingskracht van de protagonist (</a:t>
          </a:r>
          <a:r>
            <a:rPr lang="nl-NL" sz="1400" b="1" kern="1200" dirty="0"/>
            <a:t>ethos</a:t>
          </a:r>
          <a:r>
            <a:rPr lang="nl-NL" sz="1400" kern="1200" dirty="0"/>
            <a:t>)?</a:t>
          </a:r>
          <a:endParaRPr lang="en-US" sz="1400" kern="1200" dirty="0"/>
        </a:p>
      </dsp:txBody>
      <dsp:txXfrm>
        <a:off x="401497" y="3706"/>
        <a:ext cx="2769239" cy="844618"/>
      </dsp:txXfrm>
    </dsp:sp>
    <dsp:sp modelId="{6DBA41FC-F9B9-456F-8C8D-9B6F130151E9}">
      <dsp:nvSpPr>
        <dsp:cNvPr id="0" name=""/>
        <dsp:cNvSpPr/>
      </dsp:nvSpPr>
      <dsp:spPr>
        <a:xfrm>
          <a:off x="401497" y="1194478"/>
          <a:ext cx="2769239" cy="1138536"/>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Hoe wordt het taalgebruik en de opbouw gebruikt om in te spelen op het gevoel van het publiek om zo de overtuigingskracht te vergroten (</a:t>
          </a:r>
          <a:r>
            <a:rPr lang="nl-NL" sz="1400" b="1" kern="1200" dirty="0"/>
            <a:t>pathos</a:t>
          </a:r>
          <a:r>
            <a:rPr lang="nl-NL" sz="1400" kern="1200" dirty="0"/>
            <a:t>)?</a:t>
          </a:r>
          <a:endParaRPr lang="en-US" sz="1400" kern="1200" dirty="0"/>
        </a:p>
      </dsp:txBody>
      <dsp:txXfrm>
        <a:off x="401497" y="1194478"/>
        <a:ext cx="2769239" cy="1138536"/>
      </dsp:txXfrm>
    </dsp:sp>
    <dsp:sp modelId="{C30A1561-108B-4169-8F0E-EDBC2FCCA12D}">
      <dsp:nvSpPr>
        <dsp:cNvPr id="0" name=""/>
        <dsp:cNvSpPr/>
      </dsp:nvSpPr>
      <dsp:spPr>
        <a:xfrm>
          <a:off x="401497" y="2679170"/>
          <a:ext cx="2769239" cy="84461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Analyseer de tekst op:</a:t>
          </a:r>
          <a:endParaRPr lang="en-US" sz="1400" kern="1200" dirty="0"/>
        </a:p>
      </dsp:txBody>
      <dsp:txXfrm>
        <a:off x="401497" y="2679170"/>
        <a:ext cx="2769239" cy="844618"/>
      </dsp:txXfrm>
    </dsp:sp>
    <dsp:sp modelId="{91D51874-7809-4487-BDE5-E2231CF06927}">
      <dsp:nvSpPr>
        <dsp:cNvPr id="0" name=""/>
        <dsp:cNvSpPr/>
      </dsp:nvSpPr>
      <dsp:spPr>
        <a:xfrm>
          <a:off x="3724584" y="893011"/>
          <a:ext cx="2769239" cy="844618"/>
        </a:xfrm>
        <a:prstGeom prst="rect">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b="1" kern="1200" dirty="0"/>
            <a:t>Woordniveau: </a:t>
          </a:r>
          <a:r>
            <a:rPr lang="nl-NL" sz="1400" kern="1200" dirty="0"/>
            <a:t>welke woorden hebben overtuigingskracht/zijn waarderend?     </a:t>
          </a:r>
          <a:endParaRPr lang="en-US" sz="1400" kern="1200" dirty="0"/>
        </a:p>
      </dsp:txBody>
      <dsp:txXfrm>
        <a:off x="3724584" y="893011"/>
        <a:ext cx="2769239" cy="844618"/>
      </dsp:txXfrm>
    </dsp:sp>
    <dsp:sp modelId="{62D4B133-8483-4472-B843-C530AEBFEF72}">
      <dsp:nvSpPr>
        <dsp:cNvPr id="0" name=""/>
        <dsp:cNvSpPr/>
      </dsp:nvSpPr>
      <dsp:spPr>
        <a:xfrm>
          <a:off x="3724584" y="2083784"/>
          <a:ext cx="2769239" cy="844618"/>
        </a:xfrm>
        <a:prstGeom prst="rect">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b="1" kern="1200" dirty="0"/>
            <a:t>Zinsniveau:</a:t>
          </a:r>
          <a:r>
            <a:rPr lang="nl-NL" sz="1400" kern="1200" dirty="0"/>
            <a:t> is er beeldspraak gebruikt? Of een ander stijlfiguur?</a:t>
          </a:r>
          <a:r>
            <a:rPr lang="nl-NL" sz="1200" b="1" kern="1200" dirty="0"/>
            <a:t>	</a:t>
          </a:r>
          <a:r>
            <a:rPr lang="nl-NL" sz="1200" kern="1200" dirty="0"/>
            <a:t> 	-    </a:t>
          </a:r>
          <a:endParaRPr lang="en-US" sz="1200" kern="1200" dirty="0"/>
        </a:p>
      </dsp:txBody>
      <dsp:txXfrm>
        <a:off x="3724584" y="2083784"/>
        <a:ext cx="2769239" cy="844618"/>
      </dsp:txXfrm>
    </dsp:sp>
    <dsp:sp modelId="{B69D1F8B-6500-4FA6-B68D-96EAAD43FC8C}">
      <dsp:nvSpPr>
        <dsp:cNvPr id="0" name=""/>
        <dsp:cNvSpPr/>
      </dsp:nvSpPr>
      <dsp:spPr>
        <a:xfrm>
          <a:off x="3724584" y="3274557"/>
          <a:ext cx="2769239" cy="844618"/>
        </a:xfrm>
        <a:prstGeom prst="rect">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b="1" kern="1200" dirty="0"/>
            <a:t>Structuurniveau: </a:t>
          </a:r>
          <a:r>
            <a:rPr lang="nl-NL" sz="1400" kern="1200" dirty="0"/>
            <a:t>welke tegenstellingen of herhalingen zijn functioneel? </a:t>
          </a:r>
          <a:endParaRPr lang="en-US" sz="1400" kern="1200" dirty="0"/>
        </a:p>
      </dsp:txBody>
      <dsp:txXfrm>
        <a:off x="3724584" y="3274557"/>
        <a:ext cx="2769239" cy="844618"/>
      </dsp:txXfrm>
    </dsp:sp>
    <dsp:sp modelId="{296D8990-7223-445A-B6D0-E7AE56201384}">
      <dsp:nvSpPr>
        <dsp:cNvPr id="0" name=""/>
        <dsp:cNvSpPr/>
      </dsp:nvSpPr>
      <dsp:spPr>
        <a:xfrm>
          <a:off x="3724584" y="4465329"/>
          <a:ext cx="2769239" cy="844618"/>
        </a:xfrm>
        <a:prstGeom prst="rect">
          <a:avLst/>
        </a:prstGeom>
        <a:solidFill>
          <a:schemeClr val="bg2">
            <a:lumMod val="2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b="1" kern="1200" dirty="0"/>
            <a:t>visueel niveau: </a:t>
          </a:r>
          <a:r>
            <a:rPr lang="nl-NL" sz="1400" kern="1200" dirty="0"/>
            <a:t>dragen afbeeldingen of de vormgeving bij aan de overtuigingskracht?</a:t>
          </a:r>
          <a:endParaRPr lang="en-US" sz="1400" kern="1200" dirty="0"/>
        </a:p>
      </dsp:txBody>
      <dsp:txXfrm>
        <a:off x="3724584" y="4465329"/>
        <a:ext cx="2769239" cy="8446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9EC46-8AB7-4281-8234-1F7D619E7129}" type="datetimeFigureOut">
              <a:rPr lang="nl-NL" smtClean="0"/>
              <a:t>21-6-2019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C467D-02F3-443A-8D15-1D4C3BEB3DC7}" type="slidenum">
              <a:rPr lang="nl-NL" smtClean="0"/>
              <a:t>‹nr.›</a:t>
            </a:fld>
            <a:endParaRPr lang="nl-NL"/>
          </a:p>
        </p:txBody>
      </p:sp>
    </p:spTree>
    <p:extLst>
      <p:ext uri="{BB962C8B-B14F-4D97-AF65-F5344CB8AC3E}">
        <p14:creationId xmlns:p14="http://schemas.microsoft.com/office/powerpoint/2010/main" val="3230449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Aanwijzingen voor de docent: Het doel van deze les is om de leerlingen de werking van de hele scanner te demonstreren, zodat leerlingen er later zelfstandig mee aan het werk kunnen.</a:t>
            </a:r>
          </a:p>
          <a:p>
            <a:r>
              <a:rPr lang="nl-NL" sz="1200" kern="1200" dirty="0">
                <a:solidFill>
                  <a:schemeClr val="tx1"/>
                </a:solidFill>
                <a:effectLst/>
                <a:latin typeface="+mn-lt"/>
                <a:ea typeface="+mn-ea"/>
                <a:cs typeface="+mn-cs"/>
              </a:rPr>
              <a:t>Deze slide dient om duidelijk te maken wanneer men argumentatie naar voren brengt.</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Doel: de reikwijdte van argumentatie duidelijk te maken: van verklaring tot betoog.</a:t>
            </a:r>
          </a:p>
          <a:p>
            <a:endParaRPr lang="nl-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Rol van de docent: vraag de klas wat het verschil is tussen verklaren en betogen. Het is handig wanneer de leerlingen een -gelamineerde- versie van de scanner voor zich hebben liggen, zodat ze mee kunnen kijken met de stappen.</a:t>
            </a:r>
          </a:p>
          <a:p>
            <a:endParaRPr lang="nl-NL" sz="1200" kern="1200" dirty="0">
              <a:solidFill>
                <a:schemeClr val="tx1"/>
              </a:solidFill>
              <a:effectLst/>
              <a:latin typeface="+mn-lt"/>
              <a:ea typeface="+mn-ea"/>
              <a:cs typeface="+mn-cs"/>
            </a:endParaRPr>
          </a:p>
          <a:p>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a:t>
            </a:fld>
            <a:endParaRPr lang="nl-NL"/>
          </a:p>
        </p:txBody>
      </p:sp>
    </p:spTree>
    <p:extLst>
      <p:ext uri="{BB962C8B-B14F-4D97-AF65-F5344CB8AC3E}">
        <p14:creationId xmlns:p14="http://schemas.microsoft.com/office/powerpoint/2010/main" val="1114854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nu kan de argumentatie beoordeeld worden m.b.v. de kritische vragen bij voor-/nadeelargumentatie</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Waarom doen we dit? De leerlingen laten zien hoe ze kritisch kunnen zijn.</a:t>
            </a:r>
          </a:p>
          <a:p>
            <a:pPr marL="0" marR="0" lvl="0" indent="0" algn="l" defTabSz="914400" rtl="0" eaLnBrk="1" fontAlgn="auto" latinLnBrk="0" hangingPunct="1">
              <a:lnSpc>
                <a:spcPct val="100000"/>
              </a:lnSpc>
              <a:spcBef>
                <a:spcPts val="0"/>
              </a:spcBef>
              <a:spcAft>
                <a:spcPts val="0"/>
              </a:spcAft>
              <a:buClrTx/>
              <a:buSzTx/>
              <a:buFontTx/>
              <a:buNone/>
              <a:tabLst/>
              <a:defRPr/>
            </a:pP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van de docent: maak de leerling duidelijk dat op de eerste kritische vraag geen antwoord gegeven is en dat deze overtuigingspoging erop gericht is om juist die vraag (en daarmee de logische vervolgvragen 2 en 3 te vermijden).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Voordat u verder gaat met de analyse van de presentatie kunt u eventueel wat zinnetjes met enkelvoudige argumentatie aanbieden om leerlingen de analytische reconstructie te laten oefenen.</a:t>
            </a:r>
          </a:p>
          <a:p>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11</a:t>
            </a:fld>
            <a:endParaRPr lang="nl-NL"/>
          </a:p>
        </p:txBody>
      </p:sp>
    </p:spTree>
    <p:extLst>
      <p:ext uri="{BB962C8B-B14F-4D97-AF65-F5344CB8AC3E}">
        <p14:creationId xmlns:p14="http://schemas.microsoft.com/office/powerpoint/2010/main" val="714496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Dit gedeelte van de scanner kan ook in combinatie met stap 1 en 2 gedaan worden zonder de argumentatieve analyse van stap 3 en 4. Tijdens stap 5 en 6 leren leerlingen hoe presentatiemiddelen bijdragen aan de overtuigingskracht. Tijdens stap 5 worden de analytische keuzes geanalyseerd als functie van ethos en pathos, tijdens stap 6 worden ze beoordeeld.</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Waarom doen we dit? Leerlingen duidelijk maken wat de kracht is van een goede formulering.</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Rol van de docent: herhaal dat je gelijk kunt hebben zonder het te krijgen en andersom en waardoor dit komt. Leg uit wat ethos en pathos is en laat leerlingen vervolgens zelf de tekst analyseren (niet op visueel niveau).</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12</a:t>
            </a:fld>
            <a:endParaRPr lang="nl-NL"/>
          </a:p>
        </p:txBody>
      </p:sp>
    </p:spTree>
    <p:extLst>
      <p:ext uri="{BB962C8B-B14F-4D97-AF65-F5344CB8AC3E}">
        <p14:creationId xmlns:p14="http://schemas.microsoft.com/office/powerpoint/2010/main" val="4082100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leerlingen hebben hooguit een deel gezien. Laat ze zich maar verbazen.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Waarom doen we dit? Feedback geven.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van de docent: geef eerst wat leerlingen de beurt om te zien wat ze hebben en laat dan pas deze dia zien.</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13</a:t>
            </a:fld>
            <a:endParaRPr lang="nl-NL"/>
          </a:p>
        </p:txBody>
      </p:sp>
    </p:spTree>
    <p:extLst>
      <p:ext uri="{BB962C8B-B14F-4D97-AF65-F5344CB8AC3E}">
        <p14:creationId xmlns:p14="http://schemas.microsoft.com/office/powerpoint/2010/main" val="1146530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hier worden de presentatiemiddelen gekoppeld aan het retorische doel.  </a:t>
            </a:r>
          </a:p>
          <a:p>
            <a:r>
              <a:rPr lang="nl-NL" sz="1200" kern="1200" dirty="0">
                <a:solidFill>
                  <a:schemeClr val="tx1"/>
                </a:solidFill>
                <a:effectLst/>
                <a:latin typeface="+mn-lt"/>
                <a:ea typeface="+mn-ea"/>
                <a:cs typeface="+mn-cs"/>
              </a:rPr>
              <a:t>Waarom doen we dit? Leerlingen duidelijk maken dat een goede formulering functioneel is en vaak doordacht.</a:t>
            </a:r>
          </a:p>
          <a:p>
            <a:r>
              <a:rPr lang="nl-NL" sz="1200" kern="1200" dirty="0">
                <a:solidFill>
                  <a:schemeClr val="tx1"/>
                </a:solidFill>
                <a:effectLst/>
                <a:latin typeface="+mn-lt"/>
                <a:ea typeface="+mn-ea"/>
                <a:cs typeface="+mn-cs"/>
              </a:rPr>
              <a:t>Rol van de docent: sta niet te lang stil bij deze dia. Veel is al naar voren gekomen tijdens de vorige dia.</a:t>
            </a:r>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14</a:t>
            </a:fld>
            <a:endParaRPr lang="nl-NL"/>
          </a:p>
        </p:txBody>
      </p:sp>
    </p:spTree>
    <p:extLst>
      <p:ext uri="{BB962C8B-B14F-4D97-AF65-F5344CB8AC3E}">
        <p14:creationId xmlns:p14="http://schemas.microsoft.com/office/powerpoint/2010/main" val="4151972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de substitutiemethode is een uitstekende manier om de retorische kracht of zwakte vast te stellen. De goede leerlingen zullen dit onbewust al gedaan hebben tijdens vorige stappen.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Waarom doen we dit? Leerlingen de retorische kracht van een goede formulering tonen.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docent: leg de leerlingen de methode en laat ze die toepassen/laat het resultaat meteen zien: succes verzekerd.</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15</a:t>
            </a:fld>
            <a:endParaRPr lang="nl-NL"/>
          </a:p>
        </p:txBody>
      </p:sp>
    </p:spTree>
    <p:extLst>
      <p:ext uri="{BB962C8B-B14F-4D97-AF65-F5344CB8AC3E}">
        <p14:creationId xmlns:p14="http://schemas.microsoft.com/office/powerpoint/2010/main" val="2300080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we komen nu uit bij de conclusie van de overtuigingspoging als geheel, oftewel de afsluitingsfase.</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Waarom doen we dit? Leerlingen in staat stellen de overtuigingskracht van de hele overtuigingpoging te beoordelen.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docent: laat leerlingen het kruis zelf zetten of toon het.</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16</a:t>
            </a:fld>
            <a:endParaRPr lang="nl-NL"/>
          </a:p>
        </p:txBody>
      </p:sp>
    </p:spTree>
    <p:extLst>
      <p:ext uri="{BB962C8B-B14F-4D97-AF65-F5344CB8AC3E}">
        <p14:creationId xmlns:p14="http://schemas.microsoft.com/office/powerpoint/2010/main" val="2771354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in de afsluitingsfase wordt bepaald of een meningsverschil is opgelost. Deze laatste vraag stelt leerlingen in staat om zich wederom af te vragen (zie stap 1) of ze het met de protagonist eens zijn (geworden).   Vanaf nu kunnen leerlingen zelfstandig met de argumentatiescanner overtuigingspogingen analyseren en beoordelen, maar zorg wel altijd voor feedback/een evaluerend gesprek want vrijwel elke analyse en evaluatie zal ruimte bieden voor discussie. Ga die discussie niet uit de weg want die maakt duidelijk hoe rijk en gelaagd taal is.  </a:t>
            </a:r>
          </a:p>
          <a:p>
            <a:r>
              <a:rPr lang="nl-NL" sz="1200" kern="1200" dirty="0">
                <a:solidFill>
                  <a:schemeClr val="tx1"/>
                </a:solidFill>
                <a:effectLst/>
                <a:latin typeface="+mn-lt"/>
                <a:ea typeface="+mn-ea"/>
                <a:cs typeface="+mn-cs"/>
              </a:rPr>
              <a:t>Verder is de scanner bijzonder geschikt voor groepswerk: laat een deel van een groepje stap 3 en 4 doen en een ander deel stap 5 en 6. Zorg wel dat stap 1 en 2 altijd samen worden gedaan. Houd er verder rekening mee dat het veel tijd kost om de hele scanner te doorlopen, maar zolang stap 1 en 2 gedaan worden, leent de scanner zich uitstekend voor deelopdrachten (alleen -een deel van - stap 3, of alleen -een deel van- stap 3 en 4, alleen stap 5 of alleen stap 5 en 6).</a:t>
            </a:r>
          </a:p>
          <a:p>
            <a:endParaRPr lang="nl-NL" sz="1200" kern="1200" dirty="0">
              <a:solidFill>
                <a:schemeClr val="tx1"/>
              </a:solidFill>
              <a:effectLst/>
              <a:latin typeface="+mn-lt"/>
              <a:ea typeface="+mn-ea"/>
              <a:cs typeface="+mn-cs"/>
            </a:endParaRP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Waarom doen we dit? Leerlingen zich ervan bewust te maken dat overtuigingspogingen ook op hen gericht zijn en dat ze op een kritische, inhoudelijke manier een positie in kunnen nemen.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docent: klassengesprek. Wie is het eens? Wie is er van mening veranderd? Wie is het oneens?</a:t>
            </a:r>
          </a:p>
          <a:p>
            <a:br>
              <a:rPr lang="nl-NL" sz="1200" kern="1200" dirty="0">
                <a:solidFill>
                  <a:schemeClr val="tx1"/>
                </a:solidFill>
                <a:effectLst/>
                <a:latin typeface="+mn-lt"/>
                <a:ea typeface="+mn-ea"/>
                <a:cs typeface="+mn-cs"/>
              </a:rPr>
            </a:br>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17</a:t>
            </a:fld>
            <a:endParaRPr lang="nl-NL"/>
          </a:p>
        </p:txBody>
      </p:sp>
    </p:spTree>
    <p:extLst>
      <p:ext uri="{BB962C8B-B14F-4D97-AF65-F5344CB8AC3E}">
        <p14:creationId xmlns:p14="http://schemas.microsoft.com/office/powerpoint/2010/main" val="99629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met deze slide kan het voorgaande meteen geoefend c.q. gedemonstreerd worden</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Doel: duidelijk maken hoe een descriptief standpunt onderbouwd wordt door argumenten.</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Rol docent: leg uit dat dit een fragment is uit een krantenartikel van de Volkskrant naar aanleiding van de bekendmaking van de kwartaalcijfers. Laat ze dan zelf de vraag van de dia beantwoorden.</a:t>
            </a:r>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2</a:t>
            </a:fld>
            <a:endParaRPr lang="nl-NL"/>
          </a:p>
        </p:txBody>
      </p:sp>
    </p:spTree>
    <p:extLst>
      <p:ext uri="{BB962C8B-B14F-4D97-AF65-F5344CB8AC3E}">
        <p14:creationId xmlns:p14="http://schemas.microsoft.com/office/powerpoint/2010/main" val="641425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naast feedback, bevat deze slide ook de structuur van de argumentatie (onderschikkend en nevenschikkend)</a:t>
            </a:r>
          </a:p>
          <a:p>
            <a:r>
              <a:rPr lang="nl-NL" sz="1200" kern="1200" dirty="0">
                <a:solidFill>
                  <a:schemeClr val="tx1"/>
                </a:solidFill>
                <a:effectLst/>
                <a:latin typeface="+mn-lt"/>
                <a:ea typeface="+mn-ea"/>
                <a:cs typeface="+mn-cs"/>
              </a:rPr>
              <a:t>Waarom doen we dit? De leerling krijgt feedback op wat hij zojuist geoefend heeft.</a:t>
            </a:r>
          </a:p>
          <a:p>
            <a:r>
              <a:rPr lang="nl-NL" sz="1200" kern="1200" dirty="0">
                <a:solidFill>
                  <a:schemeClr val="tx1"/>
                </a:solidFill>
                <a:effectLst/>
                <a:latin typeface="+mn-lt"/>
                <a:ea typeface="+mn-ea"/>
                <a:cs typeface="+mn-cs"/>
              </a:rPr>
              <a:t>Rol docent: geef beurten voor het goede antwoord en klikt dan door naar het volgende argument. Vraag wie het helemaal goed had.</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3</a:t>
            </a:fld>
            <a:endParaRPr lang="nl-NL"/>
          </a:p>
        </p:txBody>
      </p:sp>
    </p:spTree>
    <p:extLst>
      <p:ext uri="{BB962C8B-B14F-4D97-AF65-F5344CB8AC3E}">
        <p14:creationId xmlns:p14="http://schemas.microsoft.com/office/powerpoint/2010/main" val="357534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voor de docent: Dit is de tekst waar de scanner voor wordt ingezet. Het is ook mogelijk om met deze slide te beginnen.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Waarom doen we dit? De leerling begrijpt wat betogen is.</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van de docent: Leg uit dat het fragment ook een betoog bevat en we daarmee verder gaan. Leg uit/bespreek gelijk hebben zonder het te krijgen en andersom en het verband met - een gebrek aan- overtuigingskracht.</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4</a:t>
            </a:fld>
            <a:endParaRPr lang="nl-NL"/>
          </a:p>
        </p:txBody>
      </p:sp>
    </p:spTree>
    <p:extLst>
      <p:ext uri="{BB962C8B-B14F-4D97-AF65-F5344CB8AC3E}">
        <p14:creationId xmlns:p14="http://schemas.microsoft.com/office/powerpoint/2010/main" val="1727805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voor de docent: De context blijft vaak onderbelicht, terwijl redelijkheid en effectiviteit </a:t>
            </a:r>
            <a:r>
              <a:rPr lang="nl-NL" sz="1200" kern="1200" dirty="0" err="1">
                <a:solidFill>
                  <a:schemeClr val="tx1"/>
                </a:solidFill>
                <a:effectLst/>
                <a:latin typeface="+mn-lt"/>
                <a:ea typeface="+mn-ea"/>
                <a:cs typeface="+mn-cs"/>
              </a:rPr>
              <a:t>contextgerelateerd</a:t>
            </a:r>
            <a:r>
              <a:rPr lang="nl-NL" sz="1200" kern="1200" dirty="0">
                <a:solidFill>
                  <a:schemeClr val="tx1"/>
                </a:solidFill>
                <a:effectLst/>
                <a:latin typeface="+mn-lt"/>
                <a:ea typeface="+mn-ea"/>
                <a:cs typeface="+mn-cs"/>
              </a:rPr>
              <a:t> zijn. </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Waarom doen we dit? Zodat de leerlingen snappen door wie, voor wie, waar, wanneer en waarom er overtuigd wordt en de leerling zelf een positie kan innemen.</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van de docent: vertel wie Zalm is en misschien iets over de crisis in 2008 (stap 1). Laat daarna de leerlingen zelf nadenken: waar komt deze tekst vandaan (hadden ze kunnen zien op dia 2), tegen wie heeft Zalm dit gezegd, wie is het publiek etc. De antwoorden volgen op de volgende dia.</a:t>
            </a:r>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5</a:t>
            </a:fld>
            <a:endParaRPr lang="nl-NL"/>
          </a:p>
        </p:txBody>
      </p:sp>
    </p:spTree>
    <p:extLst>
      <p:ext uri="{BB962C8B-B14F-4D97-AF65-F5344CB8AC3E}">
        <p14:creationId xmlns:p14="http://schemas.microsoft.com/office/powerpoint/2010/main" val="2387384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Dit is stap 2 van de scanner: het identificeren van het standpunt.</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Waarom doen we dit? De leerling moet in staat zijn een standpunt te identificeren, ook wanneer dat niet letterlijk in de tekst staat.</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Rol van de docent: Laat de leerling het eerst zelf proberen te bepalen. Het antwoord volgt op de volgende dia.</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7</a:t>
            </a:fld>
            <a:endParaRPr lang="nl-NL"/>
          </a:p>
        </p:txBody>
      </p:sp>
    </p:spTree>
    <p:extLst>
      <p:ext uri="{BB962C8B-B14F-4D97-AF65-F5344CB8AC3E}">
        <p14:creationId xmlns:p14="http://schemas.microsoft.com/office/powerpoint/2010/main" val="1652997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deze dia bevat de antwoorden</a:t>
            </a:r>
          </a:p>
          <a:p>
            <a:r>
              <a:rPr lang="nl-NL" sz="1200" kern="1200" dirty="0">
                <a:solidFill>
                  <a:schemeClr val="tx1"/>
                </a:solidFill>
                <a:effectLst/>
                <a:latin typeface="+mn-lt"/>
                <a:ea typeface="+mn-ea"/>
                <a:cs typeface="+mn-cs"/>
              </a:rPr>
              <a:t>Waarom doen we dit? De leerling feedback geven</a:t>
            </a:r>
          </a:p>
          <a:p>
            <a:r>
              <a:rPr lang="nl-NL" sz="1200" kern="1200" dirty="0">
                <a:solidFill>
                  <a:schemeClr val="tx1"/>
                </a:solidFill>
                <a:effectLst/>
                <a:latin typeface="+mn-lt"/>
                <a:ea typeface="+mn-ea"/>
                <a:cs typeface="+mn-cs"/>
              </a:rPr>
              <a:t>Rol van de docent: vraag wie ‘we vinden … schijnt’ als standpunt had opgeschreven. Bespreek waarom dit niet het goede antwoord kan zijn (Niemand hoeft hiervan overtuigd te worden).</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8</a:t>
            </a:fld>
            <a:endParaRPr lang="nl-NL"/>
          </a:p>
        </p:txBody>
      </p:sp>
    </p:spTree>
    <p:extLst>
      <p:ext uri="{BB962C8B-B14F-4D97-AF65-F5344CB8AC3E}">
        <p14:creationId xmlns:p14="http://schemas.microsoft.com/office/powerpoint/2010/main" val="196737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bij stap 3 gaat het om de argumentatieve analyse: wat is het argument, het argumentatieschema en de argumentatiestructuur?</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Waarom doen we dit? Leerlingen tonen dat een analytische reconstructie vooraf gaat aan een kritische beoordeling.</a:t>
            </a:r>
          </a:p>
          <a:p>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Rol van de docent: Benadruk het belang van de truc ‘argument = waarom + standpunt’ als controlemechanisme bij onderschikkende argumentatie. Laat leerlingen zelf de metafoor ‘vertalen’ naar een argument.</a:t>
            </a:r>
          </a:p>
          <a:p>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9</a:t>
            </a:fld>
            <a:endParaRPr lang="nl-NL"/>
          </a:p>
        </p:txBody>
      </p:sp>
    </p:spTree>
    <p:extLst>
      <p:ext uri="{BB962C8B-B14F-4D97-AF65-F5344CB8AC3E}">
        <p14:creationId xmlns:p14="http://schemas.microsoft.com/office/powerpoint/2010/main" val="3259826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Aanwijzingen docent: hier wordt voorkennis verondersteld over argumentatieschema’s / verzwegen argumenten. </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Waarom doen we dit? Feedback geven aan de leerling</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Rol van de docent: leerlingen vergeten soms het kapotte dak te vertalen naar een probleem. Wijs erop dat probleem X strategisch is verstopt (zie de strategie bij stap 1)</a:t>
            </a:r>
            <a:endParaRPr lang="nl-NL" dirty="0"/>
          </a:p>
        </p:txBody>
      </p:sp>
      <p:sp>
        <p:nvSpPr>
          <p:cNvPr id="4" name="Tijdelijke aanduiding voor dianummer 3"/>
          <p:cNvSpPr>
            <a:spLocks noGrp="1"/>
          </p:cNvSpPr>
          <p:nvPr>
            <p:ph type="sldNum" sz="quarter" idx="5"/>
          </p:nvPr>
        </p:nvSpPr>
        <p:spPr/>
        <p:txBody>
          <a:bodyPr/>
          <a:lstStyle/>
          <a:p>
            <a:fld id="{476C467D-02F3-443A-8D15-1D4C3BEB3DC7}" type="slidenum">
              <a:rPr lang="nl-NL" smtClean="0"/>
              <a:t>10</a:t>
            </a:fld>
            <a:endParaRPr lang="nl-NL"/>
          </a:p>
        </p:txBody>
      </p:sp>
    </p:spTree>
    <p:extLst>
      <p:ext uri="{BB962C8B-B14F-4D97-AF65-F5344CB8AC3E}">
        <p14:creationId xmlns:p14="http://schemas.microsoft.com/office/powerpoint/2010/main" val="405211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endParaRPr lang="nl-NL" altLang="nl-NL"/>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nl-NL" altLang="nl-NL"/>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8C56A9A-81F8-4261-B447-D200303A3C3E}" type="slidenum">
              <a:rPr lang="nl-NL" altLang="nl-NL" smtClean="0"/>
              <a:pPr/>
              <a:t>‹nr.›</a:t>
            </a:fld>
            <a:endParaRPr lang="nl-NL" altLang="nl-NL"/>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858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401766DD-3C8E-4882-B673-D57ADC94DC1D}" type="slidenum">
              <a:rPr lang="nl-NL" altLang="nl-NL" smtClean="0"/>
              <a:pPr/>
              <a:t>‹nr.›</a:t>
            </a:fld>
            <a:endParaRPr lang="nl-NL" altLang="nl-NL"/>
          </a:p>
        </p:txBody>
      </p:sp>
    </p:spTree>
    <p:extLst>
      <p:ext uri="{BB962C8B-B14F-4D97-AF65-F5344CB8AC3E}">
        <p14:creationId xmlns:p14="http://schemas.microsoft.com/office/powerpoint/2010/main" val="358095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73B8B0A9-1B18-42C1-A8B4-DA8AA612A8EB}" type="slidenum">
              <a:rPr lang="nl-NL" altLang="nl-NL" smtClean="0"/>
              <a:pPr/>
              <a:t>‹nr.›</a:t>
            </a:fld>
            <a:endParaRPr lang="nl-NL" altLang="nl-NL"/>
          </a:p>
        </p:txBody>
      </p:sp>
    </p:spTree>
    <p:extLst>
      <p:ext uri="{BB962C8B-B14F-4D97-AF65-F5344CB8AC3E}">
        <p14:creationId xmlns:p14="http://schemas.microsoft.com/office/powerpoint/2010/main" val="2259770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endParaRPr lang="nl-NL" altLang="nl-NL"/>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nl-NL" altLang="nl-NL"/>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8C56A9A-81F8-4261-B447-D200303A3C3E}" type="slidenum">
              <a:rPr lang="nl-NL" altLang="nl-NL" smtClean="0"/>
              <a:pPr/>
              <a:t>‹nr.›</a:t>
            </a:fld>
            <a:endParaRPr lang="nl-NL" altLang="nl-NL"/>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118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9F583973-1C72-41AB-8855-1467A91BF579}" type="slidenum">
              <a:rPr lang="nl-NL" altLang="nl-NL" smtClean="0"/>
              <a:pPr/>
              <a:t>‹nr.›</a:t>
            </a:fld>
            <a:endParaRPr lang="nl-NL" altLang="nl-NL"/>
          </a:p>
        </p:txBody>
      </p:sp>
    </p:spTree>
    <p:extLst>
      <p:ext uri="{BB962C8B-B14F-4D97-AF65-F5344CB8AC3E}">
        <p14:creationId xmlns:p14="http://schemas.microsoft.com/office/powerpoint/2010/main" val="1090269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5816C9A7-FDB3-44B3-AA40-F7E2B9A18F40}" type="slidenum">
              <a:rPr lang="nl-NL" altLang="nl-NL" smtClean="0"/>
              <a:pPr/>
              <a:t>‹nr.›</a:t>
            </a:fld>
            <a:endParaRPr lang="nl-NL" alt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274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59544E4A-9AF8-43EA-8EC4-BD7F026EA32C}" type="slidenum">
              <a:rPr lang="nl-NL" altLang="nl-NL" smtClean="0"/>
              <a:pPr/>
              <a:t>‹nr.›</a:t>
            </a:fld>
            <a:endParaRPr lang="nl-NL" altLang="nl-NL"/>
          </a:p>
        </p:txBody>
      </p:sp>
    </p:spTree>
    <p:extLst>
      <p:ext uri="{BB962C8B-B14F-4D97-AF65-F5344CB8AC3E}">
        <p14:creationId xmlns:p14="http://schemas.microsoft.com/office/powerpoint/2010/main" val="1113833706"/>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endParaRPr lang="nl-NL" altLang="nl-NL"/>
          </a:p>
        </p:txBody>
      </p:sp>
      <p:sp>
        <p:nvSpPr>
          <p:cNvPr id="8" name="Footer Placeholder 7"/>
          <p:cNvSpPr>
            <a:spLocks noGrp="1"/>
          </p:cNvSpPr>
          <p:nvPr>
            <p:ph type="ftr" sz="quarter" idx="11"/>
          </p:nvPr>
        </p:nvSpPr>
        <p:spPr/>
        <p:txBody>
          <a:bodyPr/>
          <a:lstStyle/>
          <a:p>
            <a:endParaRPr lang="nl-NL" altLang="nl-NL"/>
          </a:p>
        </p:txBody>
      </p:sp>
      <p:sp>
        <p:nvSpPr>
          <p:cNvPr id="9" name="Slide Number Placeholder 8"/>
          <p:cNvSpPr>
            <a:spLocks noGrp="1"/>
          </p:cNvSpPr>
          <p:nvPr>
            <p:ph type="sldNum" sz="quarter" idx="12"/>
          </p:nvPr>
        </p:nvSpPr>
        <p:spPr/>
        <p:txBody>
          <a:bodyPr/>
          <a:lstStyle/>
          <a:p>
            <a:fld id="{61B33F0E-D97D-4C56-BC97-C2AA04E42214}" type="slidenum">
              <a:rPr lang="nl-NL" altLang="nl-NL" smtClean="0"/>
              <a:pPr/>
              <a:t>‹nr.›</a:t>
            </a:fld>
            <a:endParaRPr lang="nl-NL" altLang="nl-NL"/>
          </a:p>
        </p:txBody>
      </p:sp>
    </p:spTree>
    <p:extLst>
      <p:ext uri="{BB962C8B-B14F-4D97-AF65-F5344CB8AC3E}">
        <p14:creationId xmlns:p14="http://schemas.microsoft.com/office/powerpoint/2010/main" val="65736873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endParaRPr lang="nl-NL" altLang="nl-NL"/>
          </a:p>
        </p:txBody>
      </p:sp>
      <p:sp>
        <p:nvSpPr>
          <p:cNvPr id="4" name="Footer Placeholder 3"/>
          <p:cNvSpPr>
            <a:spLocks noGrp="1"/>
          </p:cNvSpPr>
          <p:nvPr>
            <p:ph type="ftr" sz="quarter" idx="11"/>
          </p:nvPr>
        </p:nvSpPr>
        <p:spPr/>
        <p:txBody>
          <a:bodyPr/>
          <a:lstStyle/>
          <a:p>
            <a:endParaRPr lang="nl-NL" altLang="nl-NL"/>
          </a:p>
        </p:txBody>
      </p:sp>
      <p:sp>
        <p:nvSpPr>
          <p:cNvPr id="5" name="Slide Number Placeholder 4"/>
          <p:cNvSpPr>
            <a:spLocks noGrp="1"/>
          </p:cNvSpPr>
          <p:nvPr>
            <p:ph type="sldNum" sz="quarter" idx="12"/>
          </p:nvPr>
        </p:nvSpPr>
        <p:spPr/>
        <p:txBody>
          <a:bodyPr/>
          <a:lstStyle/>
          <a:p>
            <a:fld id="{4CAE07D8-0F75-45A6-9059-E486173201CB}" type="slidenum">
              <a:rPr lang="nl-NL" altLang="nl-NL" smtClean="0"/>
              <a:pPr/>
              <a:t>‹nr.›</a:t>
            </a:fld>
            <a:endParaRPr lang="nl-NL" altLang="nl-NL"/>
          </a:p>
        </p:txBody>
      </p:sp>
    </p:spTree>
    <p:extLst>
      <p:ext uri="{BB962C8B-B14F-4D97-AF65-F5344CB8AC3E}">
        <p14:creationId xmlns:p14="http://schemas.microsoft.com/office/powerpoint/2010/main" val="3810097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altLang="nl-NL"/>
          </a:p>
        </p:txBody>
      </p:sp>
      <p:sp>
        <p:nvSpPr>
          <p:cNvPr id="3" name="Footer Placeholder 2"/>
          <p:cNvSpPr>
            <a:spLocks noGrp="1"/>
          </p:cNvSpPr>
          <p:nvPr>
            <p:ph type="ftr" sz="quarter" idx="11"/>
          </p:nvPr>
        </p:nvSpPr>
        <p:spPr/>
        <p:txBody>
          <a:bodyPr/>
          <a:lstStyle/>
          <a:p>
            <a:endParaRPr lang="nl-NL" altLang="nl-NL"/>
          </a:p>
        </p:txBody>
      </p:sp>
      <p:sp>
        <p:nvSpPr>
          <p:cNvPr id="4" name="Slide Number Placeholder 3"/>
          <p:cNvSpPr>
            <a:spLocks noGrp="1"/>
          </p:cNvSpPr>
          <p:nvPr>
            <p:ph type="sldNum" sz="quarter" idx="12"/>
          </p:nvPr>
        </p:nvSpPr>
        <p:spPr/>
        <p:txBody>
          <a:bodyPr/>
          <a:lstStyle/>
          <a:p>
            <a:fld id="{3E9404EC-0522-460B-B5C4-5FDC431A4C93}" type="slidenum">
              <a:rPr lang="nl-NL" altLang="nl-NL" smtClean="0"/>
              <a:pPr/>
              <a:t>‹nr.›</a:t>
            </a:fld>
            <a:endParaRPr lang="nl-NL" altLang="nl-NL"/>
          </a:p>
        </p:txBody>
      </p:sp>
    </p:spTree>
    <p:extLst>
      <p:ext uri="{BB962C8B-B14F-4D97-AF65-F5344CB8AC3E}">
        <p14:creationId xmlns:p14="http://schemas.microsoft.com/office/powerpoint/2010/main" val="3700467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47570340-6E5A-49B2-94AC-A70AC67F350A}" type="slidenum">
              <a:rPr lang="nl-NL" altLang="nl-NL" smtClean="0"/>
              <a:pPr/>
              <a:t>‹nr.›</a:t>
            </a:fld>
            <a:endParaRPr lang="nl-NL" altLang="nl-NL"/>
          </a:p>
        </p:txBody>
      </p:sp>
    </p:spTree>
    <p:extLst>
      <p:ext uri="{BB962C8B-B14F-4D97-AF65-F5344CB8AC3E}">
        <p14:creationId xmlns:p14="http://schemas.microsoft.com/office/powerpoint/2010/main" val="15024900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9F583973-1C72-41AB-8855-1467A91BF579}" type="slidenum">
              <a:rPr lang="nl-NL" altLang="nl-NL" smtClean="0"/>
              <a:pPr/>
              <a:t>‹nr.›</a:t>
            </a:fld>
            <a:endParaRPr lang="nl-NL" altLang="nl-NL"/>
          </a:p>
        </p:txBody>
      </p:sp>
    </p:spTree>
    <p:extLst>
      <p:ext uri="{BB962C8B-B14F-4D97-AF65-F5344CB8AC3E}">
        <p14:creationId xmlns:p14="http://schemas.microsoft.com/office/powerpoint/2010/main" val="1777656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6CB646DE-3DEC-4903-B3CF-E4607726A918}" type="slidenum">
              <a:rPr lang="nl-NL" altLang="nl-NL" smtClean="0"/>
              <a:pPr/>
              <a:t>‹nr.›</a:t>
            </a:fld>
            <a:endParaRPr lang="nl-NL" altLang="nl-NL"/>
          </a:p>
        </p:txBody>
      </p:sp>
    </p:spTree>
    <p:extLst>
      <p:ext uri="{BB962C8B-B14F-4D97-AF65-F5344CB8AC3E}">
        <p14:creationId xmlns:p14="http://schemas.microsoft.com/office/powerpoint/2010/main" val="2491381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401766DD-3C8E-4882-B673-D57ADC94DC1D}" type="slidenum">
              <a:rPr lang="nl-NL" altLang="nl-NL" smtClean="0"/>
              <a:pPr/>
              <a:t>‹nr.›</a:t>
            </a:fld>
            <a:endParaRPr lang="nl-NL" altLang="nl-NL"/>
          </a:p>
        </p:txBody>
      </p:sp>
    </p:spTree>
    <p:extLst>
      <p:ext uri="{BB962C8B-B14F-4D97-AF65-F5344CB8AC3E}">
        <p14:creationId xmlns:p14="http://schemas.microsoft.com/office/powerpoint/2010/main" val="3678499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73B8B0A9-1B18-42C1-A8B4-DA8AA612A8EB}" type="slidenum">
              <a:rPr lang="nl-NL" altLang="nl-NL" smtClean="0"/>
              <a:pPr/>
              <a:t>‹nr.›</a:t>
            </a:fld>
            <a:endParaRPr lang="nl-NL" altLang="nl-NL"/>
          </a:p>
        </p:txBody>
      </p:sp>
    </p:spTree>
    <p:extLst>
      <p:ext uri="{BB962C8B-B14F-4D97-AF65-F5344CB8AC3E}">
        <p14:creationId xmlns:p14="http://schemas.microsoft.com/office/powerpoint/2010/main" val="4279526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endParaRPr lang="nl-NL" altLang="nl-NL"/>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nl-NL" altLang="nl-NL"/>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8C56A9A-81F8-4261-B447-D200303A3C3E}" type="slidenum">
              <a:rPr lang="nl-NL" altLang="nl-NL" smtClean="0"/>
              <a:pPr/>
              <a:t>‹nr.›</a:t>
            </a:fld>
            <a:endParaRPr lang="nl-NL" altLang="nl-NL"/>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672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9F583973-1C72-41AB-8855-1467A91BF579}" type="slidenum">
              <a:rPr lang="nl-NL" altLang="nl-NL" smtClean="0"/>
              <a:pPr/>
              <a:t>‹nr.›</a:t>
            </a:fld>
            <a:endParaRPr lang="nl-NL" altLang="nl-NL"/>
          </a:p>
        </p:txBody>
      </p:sp>
    </p:spTree>
    <p:extLst>
      <p:ext uri="{BB962C8B-B14F-4D97-AF65-F5344CB8AC3E}">
        <p14:creationId xmlns:p14="http://schemas.microsoft.com/office/powerpoint/2010/main" val="569507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5816C9A7-FDB3-44B3-AA40-F7E2B9A18F40}" type="slidenum">
              <a:rPr lang="nl-NL" altLang="nl-NL" smtClean="0"/>
              <a:pPr/>
              <a:t>‹nr.›</a:t>
            </a:fld>
            <a:endParaRPr lang="nl-NL" alt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4498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59544E4A-9AF8-43EA-8EC4-BD7F026EA32C}" type="slidenum">
              <a:rPr lang="nl-NL" altLang="nl-NL" smtClean="0"/>
              <a:pPr/>
              <a:t>‹nr.›</a:t>
            </a:fld>
            <a:endParaRPr lang="nl-NL" altLang="nl-NL"/>
          </a:p>
        </p:txBody>
      </p:sp>
    </p:spTree>
    <p:extLst>
      <p:ext uri="{BB962C8B-B14F-4D97-AF65-F5344CB8AC3E}">
        <p14:creationId xmlns:p14="http://schemas.microsoft.com/office/powerpoint/2010/main" val="3775276757"/>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endParaRPr lang="nl-NL" altLang="nl-NL"/>
          </a:p>
        </p:txBody>
      </p:sp>
      <p:sp>
        <p:nvSpPr>
          <p:cNvPr id="8" name="Footer Placeholder 7"/>
          <p:cNvSpPr>
            <a:spLocks noGrp="1"/>
          </p:cNvSpPr>
          <p:nvPr>
            <p:ph type="ftr" sz="quarter" idx="11"/>
          </p:nvPr>
        </p:nvSpPr>
        <p:spPr/>
        <p:txBody>
          <a:bodyPr/>
          <a:lstStyle/>
          <a:p>
            <a:endParaRPr lang="nl-NL" altLang="nl-NL"/>
          </a:p>
        </p:txBody>
      </p:sp>
      <p:sp>
        <p:nvSpPr>
          <p:cNvPr id="9" name="Slide Number Placeholder 8"/>
          <p:cNvSpPr>
            <a:spLocks noGrp="1"/>
          </p:cNvSpPr>
          <p:nvPr>
            <p:ph type="sldNum" sz="quarter" idx="12"/>
          </p:nvPr>
        </p:nvSpPr>
        <p:spPr/>
        <p:txBody>
          <a:bodyPr/>
          <a:lstStyle/>
          <a:p>
            <a:fld id="{61B33F0E-D97D-4C56-BC97-C2AA04E42214}" type="slidenum">
              <a:rPr lang="nl-NL" altLang="nl-NL" smtClean="0"/>
              <a:pPr/>
              <a:t>‹nr.›</a:t>
            </a:fld>
            <a:endParaRPr lang="nl-NL" altLang="nl-NL"/>
          </a:p>
        </p:txBody>
      </p:sp>
    </p:spTree>
    <p:extLst>
      <p:ext uri="{BB962C8B-B14F-4D97-AF65-F5344CB8AC3E}">
        <p14:creationId xmlns:p14="http://schemas.microsoft.com/office/powerpoint/2010/main" val="4150915963"/>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endParaRPr lang="nl-NL" altLang="nl-NL"/>
          </a:p>
        </p:txBody>
      </p:sp>
      <p:sp>
        <p:nvSpPr>
          <p:cNvPr id="4" name="Footer Placeholder 3"/>
          <p:cNvSpPr>
            <a:spLocks noGrp="1"/>
          </p:cNvSpPr>
          <p:nvPr>
            <p:ph type="ftr" sz="quarter" idx="11"/>
          </p:nvPr>
        </p:nvSpPr>
        <p:spPr/>
        <p:txBody>
          <a:bodyPr/>
          <a:lstStyle/>
          <a:p>
            <a:endParaRPr lang="nl-NL" altLang="nl-NL"/>
          </a:p>
        </p:txBody>
      </p:sp>
      <p:sp>
        <p:nvSpPr>
          <p:cNvPr id="5" name="Slide Number Placeholder 4"/>
          <p:cNvSpPr>
            <a:spLocks noGrp="1"/>
          </p:cNvSpPr>
          <p:nvPr>
            <p:ph type="sldNum" sz="quarter" idx="12"/>
          </p:nvPr>
        </p:nvSpPr>
        <p:spPr/>
        <p:txBody>
          <a:bodyPr/>
          <a:lstStyle/>
          <a:p>
            <a:fld id="{4CAE07D8-0F75-45A6-9059-E486173201CB}" type="slidenum">
              <a:rPr lang="nl-NL" altLang="nl-NL" smtClean="0"/>
              <a:pPr/>
              <a:t>‹nr.›</a:t>
            </a:fld>
            <a:endParaRPr lang="nl-NL" altLang="nl-NL"/>
          </a:p>
        </p:txBody>
      </p:sp>
    </p:spTree>
    <p:extLst>
      <p:ext uri="{BB962C8B-B14F-4D97-AF65-F5344CB8AC3E}">
        <p14:creationId xmlns:p14="http://schemas.microsoft.com/office/powerpoint/2010/main" val="1550877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altLang="nl-NL"/>
          </a:p>
        </p:txBody>
      </p:sp>
      <p:sp>
        <p:nvSpPr>
          <p:cNvPr id="3" name="Footer Placeholder 2"/>
          <p:cNvSpPr>
            <a:spLocks noGrp="1"/>
          </p:cNvSpPr>
          <p:nvPr>
            <p:ph type="ftr" sz="quarter" idx="11"/>
          </p:nvPr>
        </p:nvSpPr>
        <p:spPr/>
        <p:txBody>
          <a:bodyPr/>
          <a:lstStyle/>
          <a:p>
            <a:endParaRPr lang="nl-NL" altLang="nl-NL"/>
          </a:p>
        </p:txBody>
      </p:sp>
      <p:sp>
        <p:nvSpPr>
          <p:cNvPr id="4" name="Slide Number Placeholder 3"/>
          <p:cNvSpPr>
            <a:spLocks noGrp="1"/>
          </p:cNvSpPr>
          <p:nvPr>
            <p:ph type="sldNum" sz="quarter" idx="12"/>
          </p:nvPr>
        </p:nvSpPr>
        <p:spPr/>
        <p:txBody>
          <a:bodyPr/>
          <a:lstStyle/>
          <a:p>
            <a:fld id="{3E9404EC-0522-460B-B5C4-5FDC431A4C93}" type="slidenum">
              <a:rPr lang="nl-NL" altLang="nl-NL" smtClean="0"/>
              <a:pPr/>
              <a:t>‹nr.›</a:t>
            </a:fld>
            <a:endParaRPr lang="nl-NL" altLang="nl-NL"/>
          </a:p>
        </p:txBody>
      </p:sp>
    </p:spTree>
    <p:extLst>
      <p:ext uri="{BB962C8B-B14F-4D97-AF65-F5344CB8AC3E}">
        <p14:creationId xmlns:p14="http://schemas.microsoft.com/office/powerpoint/2010/main" val="662489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5816C9A7-FDB3-44B3-AA40-F7E2B9A18F40}" type="slidenum">
              <a:rPr lang="nl-NL" altLang="nl-NL" smtClean="0"/>
              <a:pPr/>
              <a:t>‹nr.›</a:t>
            </a:fld>
            <a:endParaRPr lang="nl-NL" alt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48622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47570340-6E5A-49B2-94AC-A70AC67F350A}" type="slidenum">
              <a:rPr lang="nl-NL" altLang="nl-NL" smtClean="0"/>
              <a:pPr/>
              <a:t>‹nr.›</a:t>
            </a:fld>
            <a:endParaRPr lang="nl-NL" altLang="nl-NL"/>
          </a:p>
        </p:txBody>
      </p:sp>
    </p:spTree>
    <p:extLst>
      <p:ext uri="{BB962C8B-B14F-4D97-AF65-F5344CB8AC3E}">
        <p14:creationId xmlns:p14="http://schemas.microsoft.com/office/powerpoint/2010/main" val="98878738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6CB646DE-3DEC-4903-B3CF-E4607726A918}" type="slidenum">
              <a:rPr lang="nl-NL" altLang="nl-NL" smtClean="0"/>
              <a:pPr/>
              <a:t>‹nr.›</a:t>
            </a:fld>
            <a:endParaRPr lang="nl-NL" altLang="nl-NL"/>
          </a:p>
        </p:txBody>
      </p:sp>
    </p:spTree>
    <p:extLst>
      <p:ext uri="{BB962C8B-B14F-4D97-AF65-F5344CB8AC3E}">
        <p14:creationId xmlns:p14="http://schemas.microsoft.com/office/powerpoint/2010/main" val="37913502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401766DD-3C8E-4882-B673-D57ADC94DC1D}" type="slidenum">
              <a:rPr lang="nl-NL" altLang="nl-NL" smtClean="0"/>
              <a:pPr/>
              <a:t>‹nr.›</a:t>
            </a:fld>
            <a:endParaRPr lang="nl-NL" altLang="nl-NL"/>
          </a:p>
        </p:txBody>
      </p:sp>
    </p:spTree>
    <p:extLst>
      <p:ext uri="{BB962C8B-B14F-4D97-AF65-F5344CB8AC3E}">
        <p14:creationId xmlns:p14="http://schemas.microsoft.com/office/powerpoint/2010/main" val="25280384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73B8B0A9-1B18-42C1-A8B4-DA8AA612A8EB}" type="slidenum">
              <a:rPr lang="nl-NL" altLang="nl-NL" smtClean="0"/>
              <a:pPr/>
              <a:t>‹nr.›</a:t>
            </a:fld>
            <a:endParaRPr lang="nl-NL" altLang="nl-NL"/>
          </a:p>
        </p:txBody>
      </p:sp>
    </p:spTree>
    <p:extLst>
      <p:ext uri="{BB962C8B-B14F-4D97-AF65-F5344CB8AC3E}">
        <p14:creationId xmlns:p14="http://schemas.microsoft.com/office/powerpoint/2010/main" val="14598924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endParaRPr lang="nl-NL" altLang="nl-NL"/>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nl-NL" altLang="nl-NL"/>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8C56A9A-81F8-4261-B447-D200303A3C3E}" type="slidenum">
              <a:rPr lang="nl-NL" altLang="nl-NL" smtClean="0"/>
              <a:pPr/>
              <a:t>‹nr.›</a:t>
            </a:fld>
            <a:endParaRPr lang="nl-NL" altLang="nl-NL"/>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1232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9F583973-1C72-41AB-8855-1467A91BF579}" type="slidenum">
              <a:rPr lang="nl-NL" altLang="nl-NL" smtClean="0"/>
              <a:pPr/>
              <a:t>‹nr.›</a:t>
            </a:fld>
            <a:endParaRPr lang="nl-NL" altLang="nl-NL"/>
          </a:p>
        </p:txBody>
      </p:sp>
    </p:spTree>
    <p:extLst>
      <p:ext uri="{BB962C8B-B14F-4D97-AF65-F5344CB8AC3E}">
        <p14:creationId xmlns:p14="http://schemas.microsoft.com/office/powerpoint/2010/main" val="11973527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5816C9A7-FDB3-44B3-AA40-F7E2B9A18F40}" type="slidenum">
              <a:rPr lang="nl-NL" altLang="nl-NL" smtClean="0"/>
              <a:pPr/>
              <a:t>‹nr.›</a:t>
            </a:fld>
            <a:endParaRPr lang="nl-NL" alt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8467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59544E4A-9AF8-43EA-8EC4-BD7F026EA32C}" type="slidenum">
              <a:rPr lang="nl-NL" altLang="nl-NL" smtClean="0"/>
              <a:pPr/>
              <a:t>‹nr.›</a:t>
            </a:fld>
            <a:endParaRPr lang="nl-NL" altLang="nl-NL"/>
          </a:p>
        </p:txBody>
      </p:sp>
    </p:spTree>
    <p:extLst>
      <p:ext uri="{BB962C8B-B14F-4D97-AF65-F5344CB8AC3E}">
        <p14:creationId xmlns:p14="http://schemas.microsoft.com/office/powerpoint/2010/main" val="4071640716"/>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endParaRPr lang="nl-NL" altLang="nl-NL"/>
          </a:p>
        </p:txBody>
      </p:sp>
      <p:sp>
        <p:nvSpPr>
          <p:cNvPr id="8" name="Footer Placeholder 7"/>
          <p:cNvSpPr>
            <a:spLocks noGrp="1"/>
          </p:cNvSpPr>
          <p:nvPr>
            <p:ph type="ftr" sz="quarter" idx="11"/>
          </p:nvPr>
        </p:nvSpPr>
        <p:spPr/>
        <p:txBody>
          <a:bodyPr/>
          <a:lstStyle/>
          <a:p>
            <a:endParaRPr lang="nl-NL" altLang="nl-NL"/>
          </a:p>
        </p:txBody>
      </p:sp>
      <p:sp>
        <p:nvSpPr>
          <p:cNvPr id="9" name="Slide Number Placeholder 8"/>
          <p:cNvSpPr>
            <a:spLocks noGrp="1"/>
          </p:cNvSpPr>
          <p:nvPr>
            <p:ph type="sldNum" sz="quarter" idx="12"/>
          </p:nvPr>
        </p:nvSpPr>
        <p:spPr/>
        <p:txBody>
          <a:bodyPr/>
          <a:lstStyle/>
          <a:p>
            <a:fld id="{61B33F0E-D97D-4C56-BC97-C2AA04E42214}" type="slidenum">
              <a:rPr lang="nl-NL" altLang="nl-NL" smtClean="0"/>
              <a:pPr/>
              <a:t>‹nr.›</a:t>
            </a:fld>
            <a:endParaRPr lang="nl-NL" altLang="nl-NL"/>
          </a:p>
        </p:txBody>
      </p:sp>
    </p:spTree>
    <p:extLst>
      <p:ext uri="{BB962C8B-B14F-4D97-AF65-F5344CB8AC3E}">
        <p14:creationId xmlns:p14="http://schemas.microsoft.com/office/powerpoint/2010/main" val="143537065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endParaRPr lang="nl-NL" altLang="nl-NL"/>
          </a:p>
        </p:txBody>
      </p:sp>
      <p:sp>
        <p:nvSpPr>
          <p:cNvPr id="4" name="Footer Placeholder 3"/>
          <p:cNvSpPr>
            <a:spLocks noGrp="1"/>
          </p:cNvSpPr>
          <p:nvPr>
            <p:ph type="ftr" sz="quarter" idx="11"/>
          </p:nvPr>
        </p:nvSpPr>
        <p:spPr/>
        <p:txBody>
          <a:bodyPr/>
          <a:lstStyle/>
          <a:p>
            <a:endParaRPr lang="nl-NL" altLang="nl-NL"/>
          </a:p>
        </p:txBody>
      </p:sp>
      <p:sp>
        <p:nvSpPr>
          <p:cNvPr id="5" name="Slide Number Placeholder 4"/>
          <p:cNvSpPr>
            <a:spLocks noGrp="1"/>
          </p:cNvSpPr>
          <p:nvPr>
            <p:ph type="sldNum" sz="quarter" idx="12"/>
          </p:nvPr>
        </p:nvSpPr>
        <p:spPr/>
        <p:txBody>
          <a:bodyPr/>
          <a:lstStyle/>
          <a:p>
            <a:fld id="{4CAE07D8-0F75-45A6-9059-E486173201CB}" type="slidenum">
              <a:rPr lang="nl-NL" altLang="nl-NL" smtClean="0"/>
              <a:pPr/>
              <a:t>‹nr.›</a:t>
            </a:fld>
            <a:endParaRPr lang="nl-NL" altLang="nl-NL"/>
          </a:p>
        </p:txBody>
      </p:sp>
    </p:spTree>
    <p:extLst>
      <p:ext uri="{BB962C8B-B14F-4D97-AF65-F5344CB8AC3E}">
        <p14:creationId xmlns:p14="http://schemas.microsoft.com/office/powerpoint/2010/main" val="1278107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59544E4A-9AF8-43EA-8EC4-BD7F026EA32C}" type="slidenum">
              <a:rPr lang="nl-NL" altLang="nl-NL" smtClean="0"/>
              <a:pPr/>
              <a:t>‹nr.›</a:t>
            </a:fld>
            <a:endParaRPr lang="nl-NL" altLang="nl-NL"/>
          </a:p>
        </p:txBody>
      </p:sp>
    </p:spTree>
    <p:extLst>
      <p:ext uri="{BB962C8B-B14F-4D97-AF65-F5344CB8AC3E}">
        <p14:creationId xmlns:p14="http://schemas.microsoft.com/office/powerpoint/2010/main" val="3271625594"/>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altLang="nl-NL"/>
          </a:p>
        </p:txBody>
      </p:sp>
      <p:sp>
        <p:nvSpPr>
          <p:cNvPr id="3" name="Footer Placeholder 2"/>
          <p:cNvSpPr>
            <a:spLocks noGrp="1"/>
          </p:cNvSpPr>
          <p:nvPr>
            <p:ph type="ftr" sz="quarter" idx="11"/>
          </p:nvPr>
        </p:nvSpPr>
        <p:spPr/>
        <p:txBody>
          <a:bodyPr/>
          <a:lstStyle/>
          <a:p>
            <a:endParaRPr lang="nl-NL" altLang="nl-NL"/>
          </a:p>
        </p:txBody>
      </p:sp>
      <p:sp>
        <p:nvSpPr>
          <p:cNvPr id="4" name="Slide Number Placeholder 3"/>
          <p:cNvSpPr>
            <a:spLocks noGrp="1"/>
          </p:cNvSpPr>
          <p:nvPr>
            <p:ph type="sldNum" sz="quarter" idx="12"/>
          </p:nvPr>
        </p:nvSpPr>
        <p:spPr/>
        <p:txBody>
          <a:bodyPr/>
          <a:lstStyle/>
          <a:p>
            <a:fld id="{3E9404EC-0522-460B-B5C4-5FDC431A4C93}" type="slidenum">
              <a:rPr lang="nl-NL" altLang="nl-NL" smtClean="0"/>
              <a:pPr/>
              <a:t>‹nr.›</a:t>
            </a:fld>
            <a:endParaRPr lang="nl-NL" altLang="nl-NL"/>
          </a:p>
        </p:txBody>
      </p:sp>
    </p:spTree>
    <p:extLst>
      <p:ext uri="{BB962C8B-B14F-4D97-AF65-F5344CB8AC3E}">
        <p14:creationId xmlns:p14="http://schemas.microsoft.com/office/powerpoint/2010/main" val="16411991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47570340-6E5A-49B2-94AC-A70AC67F350A}" type="slidenum">
              <a:rPr lang="nl-NL" altLang="nl-NL" smtClean="0"/>
              <a:pPr/>
              <a:t>‹nr.›</a:t>
            </a:fld>
            <a:endParaRPr lang="nl-NL" altLang="nl-NL"/>
          </a:p>
        </p:txBody>
      </p:sp>
    </p:spTree>
    <p:extLst>
      <p:ext uri="{BB962C8B-B14F-4D97-AF65-F5344CB8AC3E}">
        <p14:creationId xmlns:p14="http://schemas.microsoft.com/office/powerpoint/2010/main" val="2246606678"/>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6CB646DE-3DEC-4903-B3CF-E4607726A918}" type="slidenum">
              <a:rPr lang="nl-NL" altLang="nl-NL" smtClean="0"/>
              <a:pPr/>
              <a:t>‹nr.›</a:t>
            </a:fld>
            <a:endParaRPr lang="nl-NL" altLang="nl-NL"/>
          </a:p>
        </p:txBody>
      </p:sp>
    </p:spTree>
    <p:extLst>
      <p:ext uri="{BB962C8B-B14F-4D97-AF65-F5344CB8AC3E}">
        <p14:creationId xmlns:p14="http://schemas.microsoft.com/office/powerpoint/2010/main" val="14213718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401766DD-3C8E-4882-B673-D57ADC94DC1D}" type="slidenum">
              <a:rPr lang="nl-NL" altLang="nl-NL" smtClean="0"/>
              <a:pPr/>
              <a:t>‹nr.›</a:t>
            </a:fld>
            <a:endParaRPr lang="nl-NL" altLang="nl-NL"/>
          </a:p>
        </p:txBody>
      </p:sp>
    </p:spTree>
    <p:extLst>
      <p:ext uri="{BB962C8B-B14F-4D97-AF65-F5344CB8AC3E}">
        <p14:creationId xmlns:p14="http://schemas.microsoft.com/office/powerpoint/2010/main" val="42374341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73B8B0A9-1B18-42C1-A8B4-DA8AA612A8EB}" type="slidenum">
              <a:rPr lang="nl-NL" altLang="nl-NL" smtClean="0"/>
              <a:pPr/>
              <a:t>‹nr.›</a:t>
            </a:fld>
            <a:endParaRPr lang="nl-NL" altLang="nl-NL"/>
          </a:p>
        </p:txBody>
      </p:sp>
    </p:spTree>
    <p:extLst>
      <p:ext uri="{BB962C8B-B14F-4D97-AF65-F5344CB8AC3E}">
        <p14:creationId xmlns:p14="http://schemas.microsoft.com/office/powerpoint/2010/main" val="24456614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endParaRPr lang="nl-NL" altLang="nl-NL"/>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nl-NL" altLang="nl-NL"/>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8C56A9A-81F8-4261-B447-D200303A3C3E}" type="slidenum">
              <a:rPr lang="nl-NL" altLang="nl-NL" smtClean="0"/>
              <a:pPr/>
              <a:t>‹nr.›</a:t>
            </a:fld>
            <a:endParaRPr lang="nl-NL" altLang="nl-NL"/>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0150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9F583973-1C72-41AB-8855-1467A91BF579}" type="slidenum">
              <a:rPr lang="nl-NL" altLang="nl-NL" smtClean="0"/>
              <a:pPr/>
              <a:t>‹nr.›</a:t>
            </a:fld>
            <a:endParaRPr lang="nl-NL" altLang="nl-NL"/>
          </a:p>
        </p:txBody>
      </p:sp>
    </p:spTree>
    <p:extLst>
      <p:ext uri="{BB962C8B-B14F-4D97-AF65-F5344CB8AC3E}">
        <p14:creationId xmlns:p14="http://schemas.microsoft.com/office/powerpoint/2010/main" val="16030735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5816C9A7-FDB3-44B3-AA40-F7E2B9A18F40}" type="slidenum">
              <a:rPr lang="nl-NL" altLang="nl-NL" smtClean="0"/>
              <a:pPr/>
              <a:t>‹nr.›</a:t>
            </a:fld>
            <a:endParaRPr lang="nl-NL" alt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15338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59544E4A-9AF8-43EA-8EC4-BD7F026EA32C}" type="slidenum">
              <a:rPr lang="nl-NL" altLang="nl-NL" smtClean="0"/>
              <a:pPr/>
              <a:t>‹nr.›</a:t>
            </a:fld>
            <a:endParaRPr lang="nl-NL" altLang="nl-NL"/>
          </a:p>
        </p:txBody>
      </p:sp>
    </p:spTree>
    <p:extLst>
      <p:ext uri="{BB962C8B-B14F-4D97-AF65-F5344CB8AC3E}">
        <p14:creationId xmlns:p14="http://schemas.microsoft.com/office/powerpoint/2010/main" val="47392459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endParaRPr lang="nl-NL" altLang="nl-NL"/>
          </a:p>
        </p:txBody>
      </p:sp>
      <p:sp>
        <p:nvSpPr>
          <p:cNvPr id="8" name="Footer Placeholder 7"/>
          <p:cNvSpPr>
            <a:spLocks noGrp="1"/>
          </p:cNvSpPr>
          <p:nvPr>
            <p:ph type="ftr" sz="quarter" idx="11"/>
          </p:nvPr>
        </p:nvSpPr>
        <p:spPr/>
        <p:txBody>
          <a:bodyPr/>
          <a:lstStyle/>
          <a:p>
            <a:endParaRPr lang="nl-NL" altLang="nl-NL"/>
          </a:p>
        </p:txBody>
      </p:sp>
      <p:sp>
        <p:nvSpPr>
          <p:cNvPr id="9" name="Slide Number Placeholder 8"/>
          <p:cNvSpPr>
            <a:spLocks noGrp="1"/>
          </p:cNvSpPr>
          <p:nvPr>
            <p:ph type="sldNum" sz="quarter" idx="12"/>
          </p:nvPr>
        </p:nvSpPr>
        <p:spPr/>
        <p:txBody>
          <a:bodyPr/>
          <a:lstStyle/>
          <a:p>
            <a:fld id="{61B33F0E-D97D-4C56-BC97-C2AA04E42214}" type="slidenum">
              <a:rPr lang="nl-NL" altLang="nl-NL" smtClean="0"/>
              <a:pPr/>
              <a:t>‹nr.›</a:t>
            </a:fld>
            <a:endParaRPr lang="nl-NL" altLang="nl-NL"/>
          </a:p>
        </p:txBody>
      </p:sp>
    </p:spTree>
    <p:extLst>
      <p:ext uri="{BB962C8B-B14F-4D97-AF65-F5344CB8AC3E}">
        <p14:creationId xmlns:p14="http://schemas.microsoft.com/office/powerpoint/2010/main" val="629917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endParaRPr lang="nl-NL" altLang="nl-NL"/>
          </a:p>
        </p:txBody>
      </p:sp>
      <p:sp>
        <p:nvSpPr>
          <p:cNvPr id="8" name="Footer Placeholder 7"/>
          <p:cNvSpPr>
            <a:spLocks noGrp="1"/>
          </p:cNvSpPr>
          <p:nvPr>
            <p:ph type="ftr" sz="quarter" idx="11"/>
          </p:nvPr>
        </p:nvSpPr>
        <p:spPr/>
        <p:txBody>
          <a:bodyPr/>
          <a:lstStyle/>
          <a:p>
            <a:endParaRPr lang="nl-NL" altLang="nl-NL"/>
          </a:p>
        </p:txBody>
      </p:sp>
      <p:sp>
        <p:nvSpPr>
          <p:cNvPr id="9" name="Slide Number Placeholder 8"/>
          <p:cNvSpPr>
            <a:spLocks noGrp="1"/>
          </p:cNvSpPr>
          <p:nvPr>
            <p:ph type="sldNum" sz="quarter" idx="12"/>
          </p:nvPr>
        </p:nvSpPr>
        <p:spPr/>
        <p:txBody>
          <a:bodyPr/>
          <a:lstStyle/>
          <a:p>
            <a:fld id="{61B33F0E-D97D-4C56-BC97-C2AA04E42214}" type="slidenum">
              <a:rPr lang="nl-NL" altLang="nl-NL" smtClean="0"/>
              <a:pPr/>
              <a:t>‹nr.›</a:t>
            </a:fld>
            <a:endParaRPr lang="nl-NL" altLang="nl-NL"/>
          </a:p>
        </p:txBody>
      </p:sp>
    </p:spTree>
    <p:extLst>
      <p:ext uri="{BB962C8B-B14F-4D97-AF65-F5344CB8AC3E}">
        <p14:creationId xmlns:p14="http://schemas.microsoft.com/office/powerpoint/2010/main" val="4231986021"/>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endParaRPr lang="nl-NL" altLang="nl-NL"/>
          </a:p>
        </p:txBody>
      </p:sp>
      <p:sp>
        <p:nvSpPr>
          <p:cNvPr id="4" name="Footer Placeholder 3"/>
          <p:cNvSpPr>
            <a:spLocks noGrp="1"/>
          </p:cNvSpPr>
          <p:nvPr>
            <p:ph type="ftr" sz="quarter" idx="11"/>
          </p:nvPr>
        </p:nvSpPr>
        <p:spPr/>
        <p:txBody>
          <a:bodyPr/>
          <a:lstStyle/>
          <a:p>
            <a:endParaRPr lang="nl-NL" altLang="nl-NL"/>
          </a:p>
        </p:txBody>
      </p:sp>
      <p:sp>
        <p:nvSpPr>
          <p:cNvPr id="5" name="Slide Number Placeholder 4"/>
          <p:cNvSpPr>
            <a:spLocks noGrp="1"/>
          </p:cNvSpPr>
          <p:nvPr>
            <p:ph type="sldNum" sz="quarter" idx="12"/>
          </p:nvPr>
        </p:nvSpPr>
        <p:spPr/>
        <p:txBody>
          <a:bodyPr/>
          <a:lstStyle/>
          <a:p>
            <a:fld id="{4CAE07D8-0F75-45A6-9059-E486173201CB}" type="slidenum">
              <a:rPr lang="nl-NL" altLang="nl-NL" smtClean="0"/>
              <a:pPr/>
              <a:t>‹nr.›</a:t>
            </a:fld>
            <a:endParaRPr lang="nl-NL" altLang="nl-NL"/>
          </a:p>
        </p:txBody>
      </p:sp>
    </p:spTree>
    <p:extLst>
      <p:ext uri="{BB962C8B-B14F-4D97-AF65-F5344CB8AC3E}">
        <p14:creationId xmlns:p14="http://schemas.microsoft.com/office/powerpoint/2010/main" val="30719146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altLang="nl-NL"/>
          </a:p>
        </p:txBody>
      </p:sp>
      <p:sp>
        <p:nvSpPr>
          <p:cNvPr id="3" name="Footer Placeholder 2"/>
          <p:cNvSpPr>
            <a:spLocks noGrp="1"/>
          </p:cNvSpPr>
          <p:nvPr>
            <p:ph type="ftr" sz="quarter" idx="11"/>
          </p:nvPr>
        </p:nvSpPr>
        <p:spPr/>
        <p:txBody>
          <a:bodyPr/>
          <a:lstStyle/>
          <a:p>
            <a:endParaRPr lang="nl-NL" altLang="nl-NL"/>
          </a:p>
        </p:txBody>
      </p:sp>
      <p:sp>
        <p:nvSpPr>
          <p:cNvPr id="4" name="Slide Number Placeholder 3"/>
          <p:cNvSpPr>
            <a:spLocks noGrp="1"/>
          </p:cNvSpPr>
          <p:nvPr>
            <p:ph type="sldNum" sz="quarter" idx="12"/>
          </p:nvPr>
        </p:nvSpPr>
        <p:spPr/>
        <p:txBody>
          <a:bodyPr/>
          <a:lstStyle/>
          <a:p>
            <a:fld id="{3E9404EC-0522-460B-B5C4-5FDC431A4C93}" type="slidenum">
              <a:rPr lang="nl-NL" altLang="nl-NL" smtClean="0"/>
              <a:pPr/>
              <a:t>‹nr.›</a:t>
            </a:fld>
            <a:endParaRPr lang="nl-NL" altLang="nl-NL"/>
          </a:p>
        </p:txBody>
      </p:sp>
    </p:spTree>
    <p:extLst>
      <p:ext uri="{BB962C8B-B14F-4D97-AF65-F5344CB8AC3E}">
        <p14:creationId xmlns:p14="http://schemas.microsoft.com/office/powerpoint/2010/main" val="36037216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47570340-6E5A-49B2-94AC-A70AC67F350A}" type="slidenum">
              <a:rPr lang="nl-NL" altLang="nl-NL" smtClean="0"/>
              <a:pPr/>
              <a:t>‹nr.›</a:t>
            </a:fld>
            <a:endParaRPr lang="nl-NL" altLang="nl-NL"/>
          </a:p>
        </p:txBody>
      </p:sp>
    </p:spTree>
    <p:extLst>
      <p:ext uri="{BB962C8B-B14F-4D97-AF65-F5344CB8AC3E}">
        <p14:creationId xmlns:p14="http://schemas.microsoft.com/office/powerpoint/2010/main" val="382868173"/>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6CB646DE-3DEC-4903-B3CF-E4607726A918}" type="slidenum">
              <a:rPr lang="nl-NL" altLang="nl-NL" smtClean="0"/>
              <a:pPr/>
              <a:t>‹nr.›</a:t>
            </a:fld>
            <a:endParaRPr lang="nl-NL" altLang="nl-NL"/>
          </a:p>
        </p:txBody>
      </p:sp>
    </p:spTree>
    <p:extLst>
      <p:ext uri="{BB962C8B-B14F-4D97-AF65-F5344CB8AC3E}">
        <p14:creationId xmlns:p14="http://schemas.microsoft.com/office/powerpoint/2010/main" val="89501544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401766DD-3C8E-4882-B673-D57ADC94DC1D}" type="slidenum">
              <a:rPr lang="nl-NL" altLang="nl-NL" smtClean="0"/>
              <a:pPr/>
              <a:t>‹nr.›</a:t>
            </a:fld>
            <a:endParaRPr lang="nl-NL" altLang="nl-NL"/>
          </a:p>
        </p:txBody>
      </p:sp>
    </p:spTree>
    <p:extLst>
      <p:ext uri="{BB962C8B-B14F-4D97-AF65-F5344CB8AC3E}">
        <p14:creationId xmlns:p14="http://schemas.microsoft.com/office/powerpoint/2010/main" val="35784227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endParaRPr lang="nl-NL" altLang="nl-NL"/>
          </a:p>
        </p:txBody>
      </p:sp>
      <p:sp>
        <p:nvSpPr>
          <p:cNvPr id="5" name="Footer Placeholder 4"/>
          <p:cNvSpPr>
            <a:spLocks noGrp="1"/>
          </p:cNvSpPr>
          <p:nvPr>
            <p:ph type="ftr" sz="quarter" idx="11"/>
          </p:nvPr>
        </p:nvSpPr>
        <p:spPr/>
        <p:txBody>
          <a:bodyPr/>
          <a:lstStyle/>
          <a:p>
            <a:endParaRPr lang="nl-NL" altLang="nl-NL"/>
          </a:p>
        </p:txBody>
      </p:sp>
      <p:sp>
        <p:nvSpPr>
          <p:cNvPr id="6" name="Slide Number Placeholder 5"/>
          <p:cNvSpPr>
            <a:spLocks noGrp="1"/>
          </p:cNvSpPr>
          <p:nvPr>
            <p:ph type="sldNum" sz="quarter" idx="12"/>
          </p:nvPr>
        </p:nvSpPr>
        <p:spPr/>
        <p:txBody>
          <a:bodyPr/>
          <a:lstStyle/>
          <a:p>
            <a:fld id="{73B8B0A9-1B18-42C1-A8B4-DA8AA612A8EB}" type="slidenum">
              <a:rPr lang="nl-NL" altLang="nl-NL" smtClean="0"/>
              <a:pPr/>
              <a:t>‹nr.›</a:t>
            </a:fld>
            <a:endParaRPr lang="nl-NL" altLang="nl-NL"/>
          </a:p>
        </p:txBody>
      </p:sp>
    </p:spTree>
    <p:extLst>
      <p:ext uri="{BB962C8B-B14F-4D97-AF65-F5344CB8AC3E}">
        <p14:creationId xmlns:p14="http://schemas.microsoft.com/office/powerpoint/2010/main" val="112030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endParaRPr lang="nl-NL" altLang="nl-NL"/>
          </a:p>
        </p:txBody>
      </p:sp>
      <p:sp>
        <p:nvSpPr>
          <p:cNvPr id="4" name="Footer Placeholder 3"/>
          <p:cNvSpPr>
            <a:spLocks noGrp="1"/>
          </p:cNvSpPr>
          <p:nvPr>
            <p:ph type="ftr" sz="quarter" idx="11"/>
          </p:nvPr>
        </p:nvSpPr>
        <p:spPr/>
        <p:txBody>
          <a:bodyPr/>
          <a:lstStyle/>
          <a:p>
            <a:endParaRPr lang="nl-NL" altLang="nl-NL"/>
          </a:p>
        </p:txBody>
      </p:sp>
      <p:sp>
        <p:nvSpPr>
          <p:cNvPr id="5" name="Slide Number Placeholder 4"/>
          <p:cNvSpPr>
            <a:spLocks noGrp="1"/>
          </p:cNvSpPr>
          <p:nvPr>
            <p:ph type="sldNum" sz="quarter" idx="12"/>
          </p:nvPr>
        </p:nvSpPr>
        <p:spPr/>
        <p:txBody>
          <a:bodyPr/>
          <a:lstStyle/>
          <a:p>
            <a:fld id="{4CAE07D8-0F75-45A6-9059-E486173201CB}" type="slidenum">
              <a:rPr lang="nl-NL" altLang="nl-NL" smtClean="0"/>
              <a:pPr/>
              <a:t>‹nr.›</a:t>
            </a:fld>
            <a:endParaRPr lang="nl-NL" altLang="nl-NL"/>
          </a:p>
        </p:txBody>
      </p:sp>
    </p:spTree>
    <p:extLst>
      <p:ext uri="{BB962C8B-B14F-4D97-AF65-F5344CB8AC3E}">
        <p14:creationId xmlns:p14="http://schemas.microsoft.com/office/powerpoint/2010/main" val="414093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altLang="nl-NL"/>
          </a:p>
        </p:txBody>
      </p:sp>
      <p:sp>
        <p:nvSpPr>
          <p:cNvPr id="3" name="Footer Placeholder 2"/>
          <p:cNvSpPr>
            <a:spLocks noGrp="1"/>
          </p:cNvSpPr>
          <p:nvPr>
            <p:ph type="ftr" sz="quarter" idx="11"/>
          </p:nvPr>
        </p:nvSpPr>
        <p:spPr/>
        <p:txBody>
          <a:bodyPr/>
          <a:lstStyle/>
          <a:p>
            <a:endParaRPr lang="nl-NL" altLang="nl-NL"/>
          </a:p>
        </p:txBody>
      </p:sp>
      <p:sp>
        <p:nvSpPr>
          <p:cNvPr id="4" name="Slide Number Placeholder 3"/>
          <p:cNvSpPr>
            <a:spLocks noGrp="1"/>
          </p:cNvSpPr>
          <p:nvPr>
            <p:ph type="sldNum" sz="quarter" idx="12"/>
          </p:nvPr>
        </p:nvSpPr>
        <p:spPr/>
        <p:txBody>
          <a:bodyPr/>
          <a:lstStyle/>
          <a:p>
            <a:fld id="{3E9404EC-0522-460B-B5C4-5FDC431A4C93}" type="slidenum">
              <a:rPr lang="nl-NL" altLang="nl-NL" smtClean="0"/>
              <a:pPr/>
              <a:t>‹nr.›</a:t>
            </a:fld>
            <a:endParaRPr lang="nl-NL" altLang="nl-NL"/>
          </a:p>
        </p:txBody>
      </p:sp>
    </p:spTree>
    <p:extLst>
      <p:ext uri="{BB962C8B-B14F-4D97-AF65-F5344CB8AC3E}">
        <p14:creationId xmlns:p14="http://schemas.microsoft.com/office/powerpoint/2010/main" val="221674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47570340-6E5A-49B2-94AC-A70AC67F350A}" type="slidenum">
              <a:rPr lang="nl-NL" altLang="nl-NL" smtClean="0"/>
              <a:pPr/>
              <a:t>‹nr.›</a:t>
            </a:fld>
            <a:endParaRPr lang="nl-NL" altLang="nl-NL"/>
          </a:p>
        </p:txBody>
      </p:sp>
    </p:spTree>
    <p:extLst>
      <p:ext uri="{BB962C8B-B14F-4D97-AF65-F5344CB8AC3E}">
        <p14:creationId xmlns:p14="http://schemas.microsoft.com/office/powerpoint/2010/main" val="89640232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endParaRPr lang="nl-NL" altLang="nl-NL"/>
          </a:p>
        </p:txBody>
      </p:sp>
      <p:sp>
        <p:nvSpPr>
          <p:cNvPr id="6" name="Footer Placeholder 5"/>
          <p:cNvSpPr>
            <a:spLocks noGrp="1"/>
          </p:cNvSpPr>
          <p:nvPr>
            <p:ph type="ftr" sz="quarter" idx="11"/>
          </p:nvPr>
        </p:nvSpPr>
        <p:spPr/>
        <p:txBody>
          <a:bodyPr/>
          <a:lstStyle/>
          <a:p>
            <a:endParaRPr lang="nl-NL" altLang="nl-NL"/>
          </a:p>
        </p:txBody>
      </p:sp>
      <p:sp>
        <p:nvSpPr>
          <p:cNvPr id="7" name="Slide Number Placeholder 6"/>
          <p:cNvSpPr>
            <a:spLocks noGrp="1"/>
          </p:cNvSpPr>
          <p:nvPr>
            <p:ph type="sldNum" sz="quarter" idx="12"/>
          </p:nvPr>
        </p:nvSpPr>
        <p:spPr/>
        <p:txBody>
          <a:bodyPr/>
          <a:lstStyle/>
          <a:p>
            <a:fld id="{6CB646DE-3DEC-4903-B3CF-E4607726A918}" type="slidenum">
              <a:rPr lang="nl-NL" altLang="nl-NL" smtClean="0"/>
              <a:pPr/>
              <a:t>‹nr.›</a:t>
            </a:fld>
            <a:endParaRPr lang="nl-NL" altLang="nl-NL"/>
          </a:p>
        </p:txBody>
      </p:sp>
    </p:spTree>
    <p:extLst>
      <p:ext uri="{BB962C8B-B14F-4D97-AF65-F5344CB8AC3E}">
        <p14:creationId xmlns:p14="http://schemas.microsoft.com/office/powerpoint/2010/main" val="327609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nl-NL" alt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lt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F23283F-0BCB-4BB3-AC37-D336D923EDBA}" type="slidenum">
              <a:rPr lang="nl-NL" altLang="nl-NL" smtClean="0"/>
              <a:pPr/>
              <a:t>‹nr.›</a:t>
            </a:fld>
            <a:endParaRPr lang="nl-NL" altLang="nl-NL"/>
          </a:p>
        </p:txBody>
      </p:sp>
    </p:spTree>
    <p:extLst>
      <p:ext uri="{BB962C8B-B14F-4D97-AF65-F5344CB8AC3E}">
        <p14:creationId xmlns:p14="http://schemas.microsoft.com/office/powerpoint/2010/main" val="2698582593"/>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nl-NL" alt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lt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F23283F-0BCB-4BB3-AC37-D336D923EDBA}" type="slidenum">
              <a:rPr lang="nl-NL" altLang="nl-NL" smtClean="0"/>
              <a:pPr/>
              <a:t>‹nr.›</a:t>
            </a:fld>
            <a:endParaRPr lang="nl-NL" altLang="nl-NL"/>
          </a:p>
        </p:txBody>
      </p:sp>
    </p:spTree>
    <p:extLst>
      <p:ext uri="{BB962C8B-B14F-4D97-AF65-F5344CB8AC3E}">
        <p14:creationId xmlns:p14="http://schemas.microsoft.com/office/powerpoint/2010/main" val="2745284187"/>
      </p:ext>
    </p:extLst>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nl-NL" alt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lt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F23283F-0BCB-4BB3-AC37-D336D923EDBA}" type="slidenum">
              <a:rPr lang="nl-NL" altLang="nl-NL" smtClean="0"/>
              <a:pPr/>
              <a:t>‹nr.›</a:t>
            </a:fld>
            <a:endParaRPr lang="nl-NL" altLang="nl-NL"/>
          </a:p>
        </p:txBody>
      </p:sp>
    </p:spTree>
    <p:extLst>
      <p:ext uri="{BB962C8B-B14F-4D97-AF65-F5344CB8AC3E}">
        <p14:creationId xmlns:p14="http://schemas.microsoft.com/office/powerpoint/2010/main" val="4219179498"/>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nl-NL" alt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lt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F23283F-0BCB-4BB3-AC37-D336D923EDBA}" type="slidenum">
              <a:rPr lang="nl-NL" altLang="nl-NL" smtClean="0"/>
              <a:pPr/>
              <a:t>‹nr.›</a:t>
            </a:fld>
            <a:endParaRPr lang="nl-NL" altLang="nl-NL"/>
          </a:p>
        </p:txBody>
      </p:sp>
    </p:spTree>
    <p:extLst>
      <p:ext uri="{BB962C8B-B14F-4D97-AF65-F5344CB8AC3E}">
        <p14:creationId xmlns:p14="http://schemas.microsoft.com/office/powerpoint/2010/main" val="3558685980"/>
      </p:ext>
    </p:extLst>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nl-NL" alt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lt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F23283F-0BCB-4BB3-AC37-D336D923EDBA}" type="slidenum">
              <a:rPr lang="nl-NL" altLang="nl-NL" smtClean="0"/>
              <a:pPr/>
              <a:t>‹nr.›</a:t>
            </a:fld>
            <a:endParaRPr lang="nl-NL" altLang="nl-NL"/>
          </a:p>
        </p:txBody>
      </p:sp>
    </p:spTree>
    <p:extLst>
      <p:ext uri="{BB962C8B-B14F-4D97-AF65-F5344CB8AC3E}">
        <p14:creationId xmlns:p14="http://schemas.microsoft.com/office/powerpoint/2010/main" val="1285390703"/>
      </p:ext>
    </p:extLst>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4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4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6.xml"/><Relationship Id="rId1" Type="http://schemas.openxmlformats.org/officeDocument/2006/relationships/slideLayout" Target="../slideLayouts/slideLayout35.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639389-5CE5-4E42-90F2-7285AB3AB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Rectangle 9">
            <a:extLst>
              <a:ext uri="{FF2B5EF4-FFF2-40B4-BE49-F238E27FC236}">
                <a16:creationId xmlns:a16="http://schemas.microsoft.com/office/drawing/2014/main" id="{00D8BB72-00A6-426D-9D3D-E424019F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6690CD3C-3755-4F1C-9BDA-BF4A62A21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1" y="240030"/>
            <a:ext cx="7821038" cy="6377940"/>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p:nvPr>
        </p:nvSpPr>
        <p:spPr>
          <a:xfrm>
            <a:off x="1142996" y="688255"/>
            <a:ext cx="6244018" cy="5217595"/>
          </a:xfrm>
          <a:noFill/>
          <a:ln w="12700" cmpd="sng">
            <a:noFill/>
          </a:ln>
        </p:spPr>
        <p:txBody>
          <a:bodyPr anchor="ctr">
            <a:normAutofit/>
          </a:bodyPr>
          <a:lstStyle/>
          <a:p>
            <a:pPr algn="r"/>
            <a:r>
              <a:rPr lang="nl-NL" sz="6000" dirty="0">
                <a:solidFill>
                  <a:schemeClr val="bg1"/>
                </a:solidFill>
              </a:rPr>
              <a:t>Argumenteren</a:t>
            </a:r>
          </a:p>
        </p:txBody>
      </p:sp>
      <p:sp>
        <p:nvSpPr>
          <p:cNvPr id="3" name="Ondertitel 2"/>
          <p:cNvSpPr>
            <a:spLocks noGrp="1"/>
          </p:cNvSpPr>
          <p:nvPr>
            <p:ph type="subTitle" idx="1"/>
          </p:nvPr>
        </p:nvSpPr>
        <p:spPr>
          <a:xfrm>
            <a:off x="8369994" y="688255"/>
            <a:ext cx="3079883" cy="5217595"/>
          </a:xfrm>
        </p:spPr>
        <p:txBody>
          <a:bodyPr anchor="ctr">
            <a:normAutofit/>
          </a:bodyPr>
          <a:lstStyle/>
          <a:p>
            <a:pPr algn="l"/>
            <a:r>
              <a:rPr lang="nl-NL" sz="2400" b="1" dirty="0">
                <a:solidFill>
                  <a:srgbClr val="FFFFFF"/>
                </a:solidFill>
              </a:rPr>
              <a:t>Verklaren: beschrijvend standpunt</a:t>
            </a:r>
          </a:p>
          <a:p>
            <a:pPr algn="l"/>
            <a:r>
              <a:rPr lang="nl-NL" sz="2400" b="1" dirty="0">
                <a:solidFill>
                  <a:srgbClr val="FFFFFF"/>
                </a:solidFill>
              </a:rPr>
              <a:t>Betogen: </a:t>
            </a:r>
          </a:p>
          <a:p>
            <a:pPr algn="l"/>
            <a:r>
              <a:rPr lang="nl-NL" sz="2400" b="1" dirty="0">
                <a:solidFill>
                  <a:srgbClr val="FFFFFF"/>
                </a:solidFill>
              </a:rPr>
              <a:t>appellerend standpunt</a:t>
            </a:r>
          </a:p>
          <a:p>
            <a:pPr algn="l"/>
            <a:r>
              <a:rPr lang="nl-NL" sz="2400" b="1" dirty="0">
                <a:solidFill>
                  <a:srgbClr val="FFFFFF"/>
                </a:solidFill>
              </a:rPr>
              <a:t>evaluerend </a:t>
            </a:r>
            <a:br>
              <a:rPr lang="nl-NL" sz="2400" b="1" dirty="0">
                <a:solidFill>
                  <a:srgbClr val="FFFFFF"/>
                </a:solidFill>
              </a:rPr>
            </a:br>
            <a:r>
              <a:rPr lang="nl-NL" sz="2400" b="1" dirty="0">
                <a:solidFill>
                  <a:srgbClr val="FFFFFF"/>
                </a:solidFill>
              </a:rPr>
              <a:t>standpunt</a:t>
            </a:r>
          </a:p>
        </p:txBody>
      </p:sp>
    </p:spTree>
    <p:extLst>
      <p:ext uri="{BB962C8B-B14F-4D97-AF65-F5344CB8AC3E}">
        <p14:creationId xmlns:p14="http://schemas.microsoft.com/office/powerpoint/2010/main" val="7695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EDA271-BEF4-40E6-BB4B-7A98B3713443}"/>
              </a:ext>
            </a:extLst>
          </p:cNvPr>
          <p:cNvSpPr>
            <a:spLocks noGrp="1"/>
          </p:cNvSpPr>
          <p:nvPr>
            <p:ph type="title"/>
          </p:nvPr>
        </p:nvSpPr>
        <p:spPr/>
        <p:txBody>
          <a:bodyPr>
            <a:normAutofit/>
          </a:bodyPr>
          <a:lstStyle/>
          <a:p>
            <a:r>
              <a:rPr lang="nl-NL" b="1" dirty="0">
                <a:solidFill>
                  <a:schemeClr val="accent1">
                    <a:lumMod val="50000"/>
                  </a:schemeClr>
                </a:solidFill>
              </a:rPr>
              <a:t>Stap 3: het blokjesschema</a:t>
            </a:r>
            <a:endParaRPr lang="nl-NL" dirty="0">
              <a:solidFill>
                <a:schemeClr val="accent1">
                  <a:lumMod val="50000"/>
                </a:schemeClr>
              </a:solidFill>
            </a:endParaRPr>
          </a:p>
        </p:txBody>
      </p:sp>
      <p:graphicFrame>
        <p:nvGraphicFramePr>
          <p:cNvPr id="5" name="Tijdelijke aanduiding voor inhoud 2">
            <a:extLst>
              <a:ext uri="{FF2B5EF4-FFF2-40B4-BE49-F238E27FC236}">
                <a16:creationId xmlns:a16="http://schemas.microsoft.com/office/drawing/2014/main" id="{BF51BC8A-2E93-4A60-8C29-4FDB93CB4E54}"/>
              </a:ext>
            </a:extLst>
          </p:cNvPr>
          <p:cNvGraphicFramePr>
            <a:graphicFrameLocks noGrp="1"/>
          </p:cNvGraphicFramePr>
          <p:nvPr>
            <p:ph idx="1"/>
            <p:extLst>
              <p:ext uri="{D42A27DB-BD31-4B8C-83A1-F6EECF244321}">
                <p14:modId xmlns:p14="http://schemas.microsoft.com/office/powerpoint/2010/main" val="4056745805"/>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8574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49D0A-86C0-427E-BEA8-FBD4F41F9F9D}"/>
              </a:ext>
            </a:extLst>
          </p:cNvPr>
          <p:cNvSpPr>
            <a:spLocks noGrp="1"/>
          </p:cNvSpPr>
          <p:nvPr>
            <p:ph type="title"/>
          </p:nvPr>
        </p:nvSpPr>
        <p:spPr/>
        <p:txBody>
          <a:bodyPr>
            <a:normAutofit/>
          </a:bodyPr>
          <a:lstStyle/>
          <a:p>
            <a:r>
              <a:rPr lang="nl-NL" b="1"/>
              <a:t>Stap 4: Is de argumentatie sterk of zwak?</a:t>
            </a:r>
            <a:endParaRPr lang="nl-NL"/>
          </a:p>
        </p:txBody>
      </p:sp>
      <p:graphicFrame>
        <p:nvGraphicFramePr>
          <p:cNvPr id="5" name="Tijdelijke aanduiding voor inhoud 2">
            <a:extLst>
              <a:ext uri="{FF2B5EF4-FFF2-40B4-BE49-F238E27FC236}">
                <a16:creationId xmlns:a16="http://schemas.microsoft.com/office/drawing/2014/main" id="{00EAF07A-273E-4956-B002-4655DE638A13}"/>
              </a:ext>
            </a:extLst>
          </p:cNvPr>
          <p:cNvGraphicFramePr>
            <a:graphicFrameLocks noGrp="1"/>
          </p:cNvGraphicFramePr>
          <p:nvPr>
            <p:ph idx="1"/>
            <p:extLst>
              <p:ext uri="{D42A27DB-BD31-4B8C-83A1-F6EECF244321}">
                <p14:modId xmlns:p14="http://schemas.microsoft.com/office/powerpoint/2010/main" val="1334789853"/>
              </p:ext>
            </p:extLst>
          </p:nvPr>
        </p:nvGraphicFramePr>
        <p:xfrm>
          <a:off x="1143000" y="2298530"/>
          <a:ext cx="10114935"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499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50F989D-43B9-409C-AB67-55F360424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B4892EF-BE30-49C0-ADF8-32A7C8831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2FB293E-C84E-4A67-ABF8-FCC566F38C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3BA8B382-04E5-4613-8343-3A26CDC9F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8" name="Straight Connector 17">
            <a:extLst>
              <a:ext uri="{FF2B5EF4-FFF2-40B4-BE49-F238E27FC236}">
                <a16:creationId xmlns:a16="http://schemas.microsoft.com/office/drawing/2014/main" id="{9A8BF7F5-0703-4397-9E4F-1C40A27DDC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52050" y="4220801"/>
            <a:ext cx="421593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914165AF-7A1F-42FC-A92A-61C084A9A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7620000" y="699797"/>
            <a:ext cx="3893574" cy="5313654"/>
          </a:xfrm>
          <a:solidFill>
            <a:schemeClr val="accent1"/>
          </a:solidFill>
        </p:spPr>
        <p:txBody>
          <a:bodyPr vert="horz" lIns="91440" tIns="45720" rIns="91440" bIns="45720" rtlCol="0" anchor="t">
            <a:normAutofit fontScale="90000"/>
          </a:bodyPr>
          <a:lstStyle/>
          <a:p>
            <a:pPr algn="ctr">
              <a:lnSpc>
                <a:spcPct val="100000"/>
              </a:lnSpc>
            </a:pPr>
            <a:r>
              <a:rPr lang="en-US" sz="3600" dirty="0" err="1">
                <a:solidFill>
                  <a:schemeClr val="bg1"/>
                </a:solidFill>
              </a:rPr>
              <a:t>Stap</a:t>
            </a:r>
            <a:r>
              <a:rPr lang="en-US" sz="3600" dirty="0">
                <a:solidFill>
                  <a:schemeClr val="bg1"/>
                </a:solidFill>
              </a:rPr>
              <a:t> 5: hoe is de </a:t>
            </a:r>
            <a:r>
              <a:rPr lang="en-US" sz="3600" dirty="0" err="1">
                <a:solidFill>
                  <a:schemeClr val="bg1"/>
                </a:solidFill>
              </a:rPr>
              <a:t>overtuigingspoging</a:t>
            </a:r>
            <a:r>
              <a:rPr lang="en-US" sz="3600" dirty="0">
                <a:solidFill>
                  <a:schemeClr val="bg1"/>
                </a:solidFill>
              </a:rPr>
              <a:t> </a:t>
            </a:r>
            <a:r>
              <a:rPr lang="en-US" sz="3600" dirty="0" err="1">
                <a:solidFill>
                  <a:schemeClr val="bg1"/>
                </a:solidFill>
              </a:rPr>
              <a:t>gepresenteerd</a:t>
            </a:r>
            <a:r>
              <a:rPr lang="en-US" sz="3600" dirty="0">
                <a:solidFill>
                  <a:schemeClr val="bg1"/>
                </a:solidFill>
              </a:rPr>
              <a:t>?</a:t>
            </a:r>
            <a:br>
              <a:rPr lang="en-US" dirty="0"/>
            </a:br>
            <a:br>
              <a:rPr lang="en-US" dirty="0"/>
            </a:br>
            <a:r>
              <a:rPr lang="en-US" sz="2700" i="1" dirty="0">
                <a:solidFill>
                  <a:schemeClr val="bg1"/>
                </a:solidFill>
              </a:rPr>
              <a:t>‘We </a:t>
            </a:r>
            <a:r>
              <a:rPr lang="en-US" sz="2700" i="1" dirty="0" err="1">
                <a:solidFill>
                  <a:schemeClr val="bg1"/>
                </a:solidFill>
              </a:rPr>
              <a:t>beseffen</a:t>
            </a:r>
            <a:r>
              <a:rPr lang="en-US" sz="2700" i="1" dirty="0">
                <a:solidFill>
                  <a:schemeClr val="bg1"/>
                </a:solidFill>
              </a:rPr>
              <a:t> </a:t>
            </a:r>
            <a:r>
              <a:rPr lang="en-US" sz="2700" i="1" dirty="0" err="1">
                <a:solidFill>
                  <a:schemeClr val="bg1"/>
                </a:solidFill>
              </a:rPr>
              <a:t>dat</a:t>
            </a:r>
            <a:r>
              <a:rPr lang="en-US" sz="2700" i="1" dirty="0">
                <a:solidFill>
                  <a:schemeClr val="bg1"/>
                </a:solidFill>
              </a:rPr>
              <a:t> het </a:t>
            </a:r>
            <a:r>
              <a:rPr lang="en-US" sz="2700" i="1" dirty="0" err="1">
                <a:solidFill>
                  <a:schemeClr val="bg1"/>
                </a:solidFill>
              </a:rPr>
              <a:t>wrang</a:t>
            </a:r>
            <a:r>
              <a:rPr lang="en-US" sz="2700" i="1" dirty="0">
                <a:solidFill>
                  <a:schemeClr val="bg1"/>
                </a:solidFill>
              </a:rPr>
              <a:t> </a:t>
            </a:r>
            <a:r>
              <a:rPr lang="en-US" sz="2700" i="1" dirty="0" err="1">
                <a:solidFill>
                  <a:schemeClr val="bg1"/>
                </a:solidFill>
              </a:rPr>
              <a:t>aanvoelt</a:t>
            </a:r>
            <a:r>
              <a:rPr lang="en-US" sz="2700" i="1" dirty="0">
                <a:solidFill>
                  <a:schemeClr val="bg1"/>
                </a:solidFill>
              </a:rPr>
              <a:t> </a:t>
            </a:r>
            <a:r>
              <a:rPr lang="en-US" sz="2700" i="1" dirty="0" err="1">
                <a:solidFill>
                  <a:schemeClr val="bg1"/>
                </a:solidFill>
              </a:rPr>
              <a:t>dat</a:t>
            </a:r>
            <a:r>
              <a:rPr lang="en-US" sz="2700" i="1" dirty="0">
                <a:solidFill>
                  <a:schemeClr val="bg1"/>
                </a:solidFill>
              </a:rPr>
              <a:t> </a:t>
            </a:r>
            <a:r>
              <a:rPr lang="en-US" sz="2700" i="1" dirty="0" err="1">
                <a:solidFill>
                  <a:schemeClr val="bg1"/>
                </a:solidFill>
              </a:rPr>
              <a:t>juist</a:t>
            </a:r>
            <a:r>
              <a:rPr lang="en-US" sz="2700" i="1" dirty="0">
                <a:solidFill>
                  <a:schemeClr val="bg1"/>
                </a:solidFill>
              </a:rPr>
              <a:t> </a:t>
            </a:r>
            <a:r>
              <a:rPr lang="en-US" sz="2700" i="1" dirty="0" err="1">
                <a:solidFill>
                  <a:schemeClr val="bg1"/>
                </a:solidFill>
              </a:rPr>
              <a:t>als</a:t>
            </a:r>
            <a:r>
              <a:rPr lang="en-US" sz="2700" i="1" dirty="0">
                <a:solidFill>
                  <a:schemeClr val="bg1"/>
                </a:solidFill>
              </a:rPr>
              <a:t> het </a:t>
            </a:r>
            <a:r>
              <a:rPr lang="en-US" sz="2700" i="1" dirty="0" err="1">
                <a:solidFill>
                  <a:schemeClr val="bg1"/>
                </a:solidFill>
              </a:rPr>
              <a:t>economisch</a:t>
            </a:r>
            <a:r>
              <a:rPr lang="en-US" sz="2700" i="1" dirty="0">
                <a:solidFill>
                  <a:schemeClr val="bg1"/>
                </a:solidFill>
              </a:rPr>
              <a:t> </a:t>
            </a:r>
            <a:r>
              <a:rPr lang="en-US" sz="2700" i="1" dirty="0" err="1">
                <a:solidFill>
                  <a:schemeClr val="bg1"/>
                </a:solidFill>
              </a:rPr>
              <a:t>beter</a:t>
            </a:r>
            <a:r>
              <a:rPr lang="en-US" sz="2700" i="1" dirty="0">
                <a:solidFill>
                  <a:schemeClr val="bg1"/>
                </a:solidFill>
              </a:rPr>
              <a:t> </a:t>
            </a:r>
            <a:r>
              <a:rPr lang="en-US" sz="2700" i="1" dirty="0" err="1">
                <a:solidFill>
                  <a:schemeClr val="bg1"/>
                </a:solidFill>
              </a:rPr>
              <a:t>gaat</a:t>
            </a:r>
            <a:r>
              <a:rPr lang="en-US" sz="2700" i="1" dirty="0">
                <a:solidFill>
                  <a:schemeClr val="bg1"/>
                </a:solidFill>
              </a:rPr>
              <a:t> </a:t>
            </a:r>
            <a:r>
              <a:rPr lang="en-US" sz="2700" i="1" dirty="0" err="1">
                <a:solidFill>
                  <a:schemeClr val="bg1"/>
                </a:solidFill>
              </a:rPr>
              <a:t>en</a:t>
            </a:r>
            <a:r>
              <a:rPr lang="en-US" sz="2700" i="1" dirty="0">
                <a:solidFill>
                  <a:schemeClr val="bg1"/>
                </a:solidFill>
              </a:rPr>
              <a:t> </a:t>
            </a:r>
            <a:r>
              <a:rPr lang="en-US" sz="2700" i="1" dirty="0" err="1">
                <a:solidFill>
                  <a:schemeClr val="bg1"/>
                </a:solidFill>
              </a:rPr>
              <a:t>wij</a:t>
            </a:r>
            <a:r>
              <a:rPr lang="en-US" sz="2700" i="1" dirty="0">
                <a:solidFill>
                  <a:schemeClr val="bg1"/>
                </a:solidFill>
              </a:rPr>
              <a:t> </a:t>
            </a:r>
            <a:r>
              <a:rPr lang="en-US" sz="2700" i="1" dirty="0" err="1">
                <a:solidFill>
                  <a:schemeClr val="bg1"/>
                </a:solidFill>
              </a:rPr>
              <a:t>mooie</a:t>
            </a:r>
            <a:r>
              <a:rPr lang="en-US" sz="2700" i="1" dirty="0">
                <a:solidFill>
                  <a:schemeClr val="bg1"/>
                </a:solidFill>
              </a:rPr>
              <a:t> </a:t>
            </a:r>
            <a:r>
              <a:rPr lang="en-US" sz="2700" i="1" dirty="0" err="1">
                <a:solidFill>
                  <a:schemeClr val="bg1"/>
                </a:solidFill>
              </a:rPr>
              <a:t>winstcijfers</a:t>
            </a:r>
            <a:r>
              <a:rPr lang="en-US" sz="2700" i="1" dirty="0">
                <a:solidFill>
                  <a:schemeClr val="bg1"/>
                </a:solidFill>
              </a:rPr>
              <a:t> </a:t>
            </a:r>
            <a:r>
              <a:rPr lang="en-US" sz="2700" i="1" dirty="0" err="1">
                <a:solidFill>
                  <a:schemeClr val="bg1"/>
                </a:solidFill>
              </a:rPr>
              <a:t>noteren</a:t>
            </a:r>
            <a:r>
              <a:rPr lang="en-US" sz="2700" i="1" dirty="0">
                <a:solidFill>
                  <a:schemeClr val="bg1"/>
                </a:solidFill>
              </a:rPr>
              <a:t>, </a:t>
            </a:r>
            <a:r>
              <a:rPr lang="en-US" sz="2700" i="1" dirty="0" err="1">
                <a:solidFill>
                  <a:schemeClr val="bg1"/>
                </a:solidFill>
              </a:rPr>
              <a:t>mensen</a:t>
            </a:r>
            <a:r>
              <a:rPr lang="en-US" sz="2700" i="1" dirty="0">
                <a:solidFill>
                  <a:schemeClr val="bg1"/>
                </a:solidFill>
              </a:rPr>
              <a:t> </a:t>
            </a:r>
            <a:r>
              <a:rPr lang="en-US" sz="2700" i="1" dirty="0" err="1">
                <a:solidFill>
                  <a:schemeClr val="bg1"/>
                </a:solidFill>
              </a:rPr>
              <a:t>worden</a:t>
            </a:r>
            <a:r>
              <a:rPr lang="en-US" sz="2700" i="1" dirty="0">
                <a:solidFill>
                  <a:schemeClr val="bg1"/>
                </a:solidFill>
              </a:rPr>
              <a:t> </a:t>
            </a:r>
            <a:r>
              <a:rPr lang="en-US" sz="2700" i="1" dirty="0" err="1">
                <a:solidFill>
                  <a:schemeClr val="bg1"/>
                </a:solidFill>
              </a:rPr>
              <a:t>ontslagen</a:t>
            </a:r>
            <a:r>
              <a:rPr lang="en-US" sz="2700" i="1" dirty="0">
                <a:solidFill>
                  <a:schemeClr val="bg1"/>
                </a:solidFill>
              </a:rPr>
              <a:t>', </a:t>
            </a:r>
            <a:r>
              <a:rPr lang="en-US" sz="2700" i="1" dirty="0" err="1">
                <a:solidFill>
                  <a:schemeClr val="bg1"/>
                </a:solidFill>
              </a:rPr>
              <a:t>zegt</a:t>
            </a:r>
            <a:r>
              <a:rPr lang="en-US" sz="2700" i="1" dirty="0">
                <a:solidFill>
                  <a:schemeClr val="bg1"/>
                </a:solidFill>
              </a:rPr>
              <a:t> </a:t>
            </a:r>
            <a:r>
              <a:rPr lang="en-US" sz="2700" i="1" dirty="0" err="1">
                <a:solidFill>
                  <a:schemeClr val="bg1"/>
                </a:solidFill>
              </a:rPr>
              <a:t>Zalm</a:t>
            </a:r>
            <a:r>
              <a:rPr lang="en-US" sz="2700" i="1" dirty="0">
                <a:solidFill>
                  <a:schemeClr val="bg1"/>
                </a:solidFill>
              </a:rPr>
              <a:t>. ‘Maar we </a:t>
            </a:r>
            <a:r>
              <a:rPr lang="en-US" sz="2700" i="1" dirty="0" err="1">
                <a:solidFill>
                  <a:schemeClr val="bg1"/>
                </a:solidFill>
              </a:rPr>
              <a:t>vinden</a:t>
            </a:r>
            <a:r>
              <a:rPr lang="en-US" sz="2700" i="1" dirty="0">
                <a:solidFill>
                  <a:schemeClr val="bg1"/>
                </a:solidFill>
              </a:rPr>
              <a:t> </a:t>
            </a:r>
            <a:r>
              <a:rPr lang="en-US" sz="2700" i="1" dirty="0" err="1">
                <a:solidFill>
                  <a:schemeClr val="bg1"/>
                </a:solidFill>
              </a:rPr>
              <a:t>dat</a:t>
            </a:r>
            <a:r>
              <a:rPr lang="en-US" sz="2700" i="1" dirty="0">
                <a:solidFill>
                  <a:schemeClr val="bg1"/>
                </a:solidFill>
              </a:rPr>
              <a:t> je het </a:t>
            </a:r>
            <a:r>
              <a:rPr lang="en-US" sz="2700" i="1" dirty="0" err="1">
                <a:solidFill>
                  <a:schemeClr val="bg1"/>
                </a:solidFill>
              </a:rPr>
              <a:t>dak</a:t>
            </a:r>
            <a:r>
              <a:rPr lang="en-US" sz="2700" i="1" dirty="0">
                <a:solidFill>
                  <a:schemeClr val="bg1"/>
                </a:solidFill>
              </a:rPr>
              <a:t> </a:t>
            </a:r>
            <a:r>
              <a:rPr lang="en-US" sz="2700" i="1" dirty="0" err="1">
                <a:solidFill>
                  <a:schemeClr val="bg1"/>
                </a:solidFill>
              </a:rPr>
              <a:t>moet</a:t>
            </a:r>
            <a:r>
              <a:rPr lang="en-US" sz="2700" i="1" dirty="0">
                <a:solidFill>
                  <a:schemeClr val="bg1"/>
                </a:solidFill>
              </a:rPr>
              <a:t> </a:t>
            </a:r>
            <a:r>
              <a:rPr lang="en-US" sz="2700" i="1" dirty="0" err="1">
                <a:solidFill>
                  <a:schemeClr val="bg1"/>
                </a:solidFill>
              </a:rPr>
              <a:t>repareren</a:t>
            </a:r>
            <a:r>
              <a:rPr lang="en-US" sz="2700" i="1" dirty="0">
                <a:solidFill>
                  <a:schemeClr val="bg1"/>
                </a:solidFill>
              </a:rPr>
              <a:t> </a:t>
            </a:r>
            <a:r>
              <a:rPr lang="en-US" sz="2700" i="1" dirty="0" err="1">
                <a:solidFill>
                  <a:schemeClr val="bg1"/>
                </a:solidFill>
              </a:rPr>
              <a:t>als</a:t>
            </a:r>
            <a:r>
              <a:rPr lang="en-US" sz="2700" i="1" dirty="0">
                <a:solidFill>
                  <a:schemeClr val="bg1"/>
                </a:solidFill>
              </a:rPr>
              <a:t> de </a:t>
            </a:r>
            <a:r>
              <a:rPr lang="en-US" sz="2700" i="1" dirty="0" err="1">
                <a:solidFill>
                  <a:schemeClr val="bg1"/>
                </a:solidFill>
              </a:rPr>
              <a:t>zon</a:t>
            </a:r>
            <a:r>
              <a:rPr lang="en-US" sz="2700" i="1" dirty="0">
                <a:solidFill>
                  <a:schemeClr val="bg1"/>
                </a:solidFill>
              </a:rPr>
              <a:t> </a:t>
            </a:r>
            <a:r>
              <a:rPr lang="en-US" sz="2700" i="1" dirty="0" err="1">
                <a:solidFill>
                  <a:schemeClr val="bg1"/>
                </a:solidFill>
              </a:rPr>
              <a:t>schijnt</a:t>
            </a:r>
            <a:r>
              <a:rPr lang="en-US" sz="2700" i="1" dirty="0">
                <a:solidFill>
                  <a:schemeClr val="bg1"/>
                </a:solidFill>
              </a:rPr>
              <a:t>.’</a:t>
            </a:r>
            <a:br>
              <a:rPr lang="en-US" sz="1800" b="1" cap="all" dirty="0">
                <a:ln w="15875">
                  <a:solidFill>
                    <a:sysClr val="window" lastClr="FFFFFF"/>
                  </a:solidFill>
                </a:ln>
                <a:solidFill>
                  <a:schemeClr val="tx1"/>
                </a:solidFill>
                <a:effectLst>
                  <a:outerShdw dist="38100" dir="2700000" algn="tl" rotWithShape="0">
                    <a:srgbClr val="DF5327"/>
                  </a:outerShdw>
                </a:effectLst>
                <a:ea typeface="+mn-ea"/>
                <a:cs typeface="+mn-cs"/>
              </a:rPr>
            </a:br>
            <a:endParaRPr lang="en-US" sz="1800" b="1" cap="all" dirty="0">
              <a:ln w="15875">
                <a:solidFill>
                  <a:sysClr val="window" lastClr="FFFFFF"/>
                </a:solidFill>
              </a:ln>
              <a:solidFill>
                <a:schemeClr val="tx1"/>
              </a:solidFill>
              <a:effectLst>
                <a:outerShdw dist="38100" dir="2700000" algn="tl" rotWithShape="0">
                  <a:srgbClr val="DF5327"/>
                </a:outerShdw>
              </a:effectLst>
              <a:ea typeface="+mn-ea"/>
              <a:cs typeface="+mn-cs"/>
            </a:endParaRPr>
          </a:p>
        </p:txBody>
      </p:sp>
      <p:graphicFrame>
        <p:nvGraphicFramePr>
          <p:cNvPr id="5" name="Tijdelijke aanduiding voor inhoud 2">
            <a:extLst>
              <a:ext uri="{FF2B5EF4-FFF2-40B4-BE49-F238E27FC236}">
                <a16:creationId xmlns:a16="http://schemas.microsoft.com/office/drawing/2014/main" id="{E54BACE2-583F-4CFA-B77A-67D67C372B02}"/>
              </a:ext>
            </a:extLst>
          </p:cNvPr>
          <p:cNvGraphicFramePr>
            <a:graphicFrameLocks noGrp="1"/>
          </p:cNvGraphicFramePr>
          <p:nvPr>
            <p:ph idx="1"/>
            <p:extLst>
              <p:ext uri="{D42A27DB-BD31-4B8C-83A1-F6EECF244321}">
                <p14:modId xmlns:p14="http://schemas.microsoft.com/office/powerpoint/2010/main" val="3924786931"/>
              </p:ext>
            </p:extLst>
          </p:nvPr>
        </p:nvGraphicFramePr>
        <p:xfrm>
          <a:off x="363895" y="699797"/>
          <a:ext cx="6895322" cy="53136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0405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3000" y="609600"/>
            <a:ext cx="9875520" cy="1583094"/>
          </a:xfrm>
        </p:spPr>
        <p:txBody>
          <a:bodyPr>
            <a:normAutofit fontScale="90000"/>
          </a:bodyPr>
          <a:lstStyle/>
          <a:p>
            <a:br>
              <a:rPr lang="nl-NL" sz="3200" b="1" dirty="0">
                <a:solidFill>
                  <a:srgbClr val="FFC000"/>
                </a:solidFill>
              </a:rPr>
            </a:br>
            <a:r>
              <a:rPr lang="nl-NL" sz="3200" b="1" dirty="0">
                <a:solidFill>
                  <a:srgbClr val="FFC000"/>
                </a:solidFill>
              </a:rPr>
              <a:t>Stap 5: Hoe is de overtuigingspoging gepresenteerd?</a:t>
            </a:r>
            <a:br>
              <a:rPr lang="nl-NL" sz="3200" b="1" dirty="0">
                <a:solidFill>
                  <a:srgbClr val="FFC000"/>
                </a:solidFill>
              </a:rPr>
            </a:br>
            <a:br>
              <a:rPr lang="nl-NL" sz="1000" b="1" dirty="0">
                <a:solidFill>
                  <a:srgbClr val="FFC000"/>
                </a:solidFill>
              </a:rPr>
            </a:br>
            <a:r>
              <a:rPr lang="nl-NL" sz="2200" i="1" dirty="0">
                <a:solidFill>
                  <a:srgbClr val="00B0F0"/>
                </a:solidFill>
              </a:rPr>
              <a:t>'</a:t>
            </a:r>
            <a:r>
              <a:rPr lang="nl-NL" sz="2200" i="1" dirty="0">
                <a:solidFill>
                  <a:srgbClr val="0070C0"/>
                </a:solidFill>
              </a:rPr>
              <a:t>We beseffen </a:t>
            </a:r>
            <a:r>
              <a:rPr lang="nl-NL" sz="2200" i="1" dirty="0">
                <a:solidFill>
                  <a:schemeClr val="tx1"/>
                </a:solidFill>
              </a:rPr>
              <a:t>dat het </a:t>
            </a:r>
            <a:r>
              <a:rPr lang="nl-NL" sz="2200" i="1" dirty="0">
                <a:solidFill>
                  <a:srgbClr val="00B050"/>
                </a:solidFill>
              </a:rPr>
              <a:t>wrang</a:t>
            </a:r>
            <a:r>
              <a:rPr lang="nl-NL" sz="2200" i="1" dirty="0">
                <a:solidFill>
                  <a:schemeClr val="tx1"/>
                </a:solidFill>
              </a:rPr>
              <a:t> aanvoelt dat juist als het economisch beter gaat en </a:t>
            </a:r>
            <a:r>
              <a:rPr lang="nl-NL" sz="2200" i="1" dirty="0">
                <a:solidFill>
                  <a:srgbClr val="00B050"/>
                </a:solidFill>
              </a:rPr>
              <a:t>wij</a:t>
            </a:r>
            <a:r>
              <a:rPr lang="nl-NL" sz="2200" i="1" dirty="0">
                <a:solidFill>
                  <a:schemeClr val="tx1"/>
                </a:solidFill>
              </a:rPr>
              <a:t> </a:t>
            </a:r>
            <a:r>
              <a:rPr lang="nl-NL" sz="2200" i="1" dirty="0">
                <a:solidFill>
                  <a:srgbClr val="00B050"/>
                </a:solidFill>
              </a:rPr>
              <a:t>mooie</a:t>
            </a:r>
            <a:r>
              <a:rPr lang="nl-NL" sz="2200" i="1" dirty="0">
                <a:solidFill>
                  <a:srgbClr val="FF0000"/>
                </a:solidFill>
              </a:rPr>
              <a:t> </a:t>
            </a:r>
            <a:r>
              <a:rPr lang="nl-NL" sz="2200" i="1" dirty="0">
                <a:solidFill>
                  <a:srgbClr val="00B050"/>
                </a:solidFill>
              </a:rPr>
              <a:t>winst</a:t>
            </a:r>
            <a:r>
              <a:rPr lang="nl-NL" sz="2200" i="1" dirty="0">
                <a:solidFill>
                  <a:schemeClr val="tx1"/>
                </a:solidFill>
              </a:rPr>
              <a:t>cijfers noteren, </a:t>
            </a:r>
            <a:r>
              <a:rPr lang="nl-NL" sz="2200" i="1" dirty="0">
                <a:solidFill>
                  <a:srgbClr val="0070C0"/>
                </a:solidFill>
              </a:rPr>
              <a:t>mensen worden ontslagen</a:t>
            </a:r>
            <a:r>
              <a:rPr lang="nl-NL" sz="2200" i="1" dirty="0">
                <a:solidFill>
                  <a:schemeClr val="tx1"/>
                </a:solidFill>
              </a:rPr>
              <a:t>', zegt Zalm. '</a:t>
            </a:r>
            <a:r>
              <a:rPr lang="nl-NL" sz="2200" i="1" dirty="0">
                <a:solidFill>
                  <a:srgbClr val="FF0000"/>
                </a:solidFill>
              </a:rPr>
              <a:t>Maar</a:t>
            </a:r>
            <a:r>
              <a:rPr lang="nl-NL" sz="2200" i="1" dirty="0">
                <a:solidFill>
                  <a:schemeClr val="tx1"/>
                </a:solidFill>
              </a:rPr>
              <a:t> we vinden dat </a:t>
            </a:r>
            <a:r>
              <a:rPr lang="nl-NL" sz="2200" i="1" dirty="0">
                <a:solidFill>
                  <a:srgbClr val="0070C0"/>
                </a:solidFill>
              </a:rPr>
              <a:t>je het dak moet repareren als de </a:t>
            </a:r>
            <a:r>
              <a:rPr lang="nl-NL" sz="2200" i="1" dirty="0">
                <a:solidFill>
                  <a:srgbClr val="00B050"/>
                </a:solidFill>
              </a:rPr>
              <a:t>zon</a:t>
            </a:r>
            <a:r>
              <a:rPr lang="nl-NL" sz="2200" i="1" dirty="0">
                <a:solidFill>
                  <a:srgbClr val="0070C0"/>
                </a:solidFill>
              </a:rPr>
              <a:t> schijnt</a:t>
            </a:r>
            <a:r>
              <a:rPr lang="nl-NL" sz="2200" i="1" dirty="0">
                <a:solidFill>
                  <a:schemeClr val="tx1"/>
                </a:solidFill>
              </a:rPr>
              <a:t>.'</a:t>
            </a:r>
            <a:br>
              <a:rPr lang="nl-NL" sz="3200" i="1" dirty="0">
                <a:solidFill>
                  <a:schemeClr val="tx1"/>
                </a:solidFill>
              </a:rPr>
            </a:br>
            <a:endParaRPr lang="nl-NL" sz="3200" dirty="0"/>
          </a:p>
        </p:txBody>
      </p:sp>
      <p:sp>
        <p:nvSpPr>
          <p:cNvPr id="3" name="Tijdelijke aanduiding voor inhoud 2"/>
          <p:cNvSpPr>
            <a:spLocks noGrp="1"/>
          </p:cNvSpPr>
          <p:nvPr>
            <p:ph idx="1"/>
          </p:nvPr>
        </p:nvSpPr>
        <p:spPr>
          <a:xfrm>
            <a:off x="1143000" y="2286000"/>
            <a:ext cx="9872871" cy="3810000"/>
          </a:xfrm>
        </p:spPr>
        <p:txBody>
          <a:bodyPr>
            <a:normAutofit lnSpcReduction="10000"/>
          </a:bodyPr>
          <a:lstStyle/>
          <a:p>
            <a:r>
              <a:rPr lang="nl-NL" dirty="0">
                <a:solidFill>
                  <a:srgbClr val="00B050"/>
                </a:solidFill>
              </a:rPr>
              <a:t>Woordniveau: </a:t>
            </a:r>
          </a:p>
          <a:p>
            <a:pPr lvl="1"/>
            <a:r>
              <a:rPr lang="nl-NL" dirty="0">
                <a:solidFill>
                  <a:schemeClr val="tx1"/>
                </a:solidFill>
              </a:rPr>
              <a:t>positieve waardering:</a:t>
            </a:r>
            <a:r>
              <a:rPr lang="nl-NL" i="1" dirty="0">
                <a:solidFill>
                  <a:schemeClr val="tx1"/>
                </a:solidFill>
              </a:rPr>
              <a:t> mooie winstcijfers, zon schijnt </a:t>
            </a:r>
            <a:r>
              <a:rPr lang="nl-NL" dirty="0">
                <a:solidFill>
                  <a:schemeClr val="tx1"/>
                </a:solidFill>
              </a:rPr>
              <a:t>(betrekking op prestaties ABN)</a:t>
            </a:r>
            <a:endParaRPr lang="nl-NL" i="1" dirty="0">
              <a:solidFill>
                <a:schemeClr val="tx1"/>
              </a:solidFill>
            </a:endParaRPr>
          </a:p>
          <a:p>
            <a:pPr lvl="1"/>
            <a:r>
              <a:rPr lang="nl-NL" dirty="0">
                <a:solidFill>
                  <a:schemeClr val="tx1"/>
                </a:solidFill>
              </a:rPr>
              <a:t>Negatieve waardering: </a:t>
            </a:r>
            <a:r>
              <a:rPr lang="nl-NL" i="1" dirty="0">
                <a:solidFill>
                  <a:schemeClr val="tx1"/>
                </a:solidFill>
              </a:rPr>
              <a:t>wrang (betrekking op gevoelens van ?)</a:t>
            </a:r>
          </a:p>
          <a:p>
            <a:pPr lvl="1"/>
            <a:r>
              <a:rPr lang="nl-NL" dirty="0">
                <a:solidFill>
                  <a:schemeClr val="tx1"/>
                </a:solidFill>
              </a:rPr>
              <a:t>“Wij” in plaats van “ik” of “de bank” </a:t>
            </a:r>
          </a:p>
          <a:p>
            <a:r>
              <a:rPr lang="nl-NL" dirty="0">
                <a:solidFill>
                  <a:srgbClr val="0070C0"/>
                </a:solidFill>
              </a:rPr>
              <a:t>Zinsniveau</a:t>
            </a:r>
          </a:p>
          <a:p>
            <a:pPr lvl="1"/>
            <a:r>
              <a:rPr lang="nl-NL" dirty="0">
                <a:solidFill>
                  <a:schemeClr val="tx1"/>
                </a:solidFill>
              </a:rPr>
              <a:t>“We beseffen” – we hebben geen bord voor ons kop, maar zijn empathisch </a:t>
            </a:r>
          </a:p>
          <a:p>
            <a:pPr lvl="1"/>
            <a:r>
              <a:rPr lang="nl-NL" dirty="0">
                <a:solidFill>
                  <a:schemeClr val="tx1"/>
                </a:solidFill>
              </a:rPr>
              <a:t>“mensen worden ontslagen” in plaats van “wij ontslaan mensen”</a:t>
            </a:r>
          </a:p>
          <a:p>
            <a:pPr lvl="1"/>
            <a:r>
              <a:rPr lang="nl-NL" dirty="0">
                <a:solidFill>
                  <a:schemeClr val="tx1"/>
                </a:solidFill>
              </a:rPr>
              <a:t>Beeldspraak: </a:t>
            </a:r>
            <a:r>
              <a:rPr lang="nl-NL" i="1" dirty="0">
                <a:solidFill>
                  <a:schemeClr val="tx1"/>
                </a:solidFill>
              </a:rPr>
              <a:t>dak repareren als de zon schijnt</a:t>
            </a:r>
            <a:r>
              <a:rPr lang="nl-NL" dirty="0">
                <a:solidFill>
                  <a:schemeClr val="tx1"/>
                </a:solidFill>
              </a:rPr>
              <a:t>. (goed dak is belangrijk/lekkend dak is vervelend)</a:t>
            </a:r>
          </a:p>
          <a:p>
            <a:r>
              <a:rPr lang="nl-NL" dirty="0">
                <a:solidFill>
                  <a:srgbClr val="FF0000"/>
                </a:solidFill>
              </a:rPr>
              <a:t>Structuurniveau</a:t>
            </a:r>
          </a:p>
          <a:p>
            <a:pPr lvl="1"/>
            <a:r>
              <a:rPr lang="nl-NL" dirty="0">
                <a:solidFill>
                  <a:schemeClr val="tx1"/>
                </a:solidFill>
              </a:rPr>
              <a:t>Tegenstelling (“</a:t>
            </a:r>
            <a:r>
              <a:rPr lang="nl-NL" i="1" dirty="0">
                <a:solidFill>
                  <a:schemeClr val="tx1"/>
                </a:solidFill>
              </a:rPr>
              <a:t>maar”): gevoelens versus noodzakelijke acties</a:t>
            </a:r>
            <a:r>
              <a:rPr lang="nl-NL" dirty="0">
                <a:solidFill>
                  <a:schemeClr val="tx1"/>
                </a:solidFill>
              </a:rPr>
              <a:t> </a:t>
            </a:r>
          </a:p>
        </p:txBody>
      </p:sp>
    </p:spTree>
    <p:extLst>
      <p:ext uri="{BB962C8B-B14F-4D97-AF65-F5344CB8AC3E}">
        <p14:creationId xmlns:p14="http://schemas.microsoft.com/office/powerpoint/2010/main" val="3315860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54D1299-B15F-4C1F-9693-7B7464B1A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9642" y="234760"/>
            <a:ext cx="4386138" cy="63870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7A1CBF-C993-405E-A858-9D0A2603B582}"/>
              </a:ext>
            </a:extLst>
          </p:cNvPr>
          <p:cNvSpPr>
            <a:spLocks noGrp="1"/>
          </p:cNvSpPr>
          <p:nvPr>
            <p:ph type="title"/>
          </p:nvPr>
        </p:nvSpPr>
        <p:spPr>
          <a:xfrm>
            <a:off x="7989455" y="609599"/>
            <a:ext cx="3574471" cy="5403273"/>
          </a:xfrm>
        </p:spPr>
        <p:txBody>
          <a:bodyPr bIns="72000">
            <a:normAutofit/>
          </a:bodyPr>
          <a:lstStyle/>
          <a:p>
            <a:r>
              <a:rPr lang="nl-NL" sz="2900" b="1">
                <a:solidFill>
                  <a:srgbClr val="FFFFFF"/>
                </a:solidFill>
              </a:rPr>
              <a:t>Stap 5: Hoe is de overtuigingspoging gepresenteerd?</a:t>
            </a:r>
            <a:endParaRPr lang="nl-NL" sz="2900">
              <a:solidFill>
                <a:srgbClr val="FFFFFF"/>
              </a:solidFill>
            </a:endParaRPr>
          </a:p>
        </p:txBody>
      </p:sp>
      <p:sp>
        <p:nvSpPr>
          <p:cNvPr id="37" name="Rectangle 36">
            <a:extLst>
              <a:ext uri="{FF2B5EF4-FFF2-40B4-BE49-F238E27FC236}">
                <a16:creationId xmlns:a16="http://schemas.microsoft.com/office/drawing/2014/main" id="{7D9C61E2-EF37-4CA3-B47E-3975034848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0" name="Tijdelijke aanduiding voor inhoud 2">
            <a:extLst>
              <a:ext uri="{FF2B5EF4-FFF2-40B4-BE49-F238E27FC236}">
                <a16:creationId xmlns:a16="http://schemas.microsoft.com/office/drawing/2014/main" id="{EEA0D700-BBCC-4752-949B-F35DEF4D27DA}"/>
              </a:ext>
            </a:extLst>
          </p:cNvPr>
          <p:cNvGraphicFramePr>
            <a:graphicFrameLocks noGrp="1"/>
          </p:cNvGraphicFramePr>
          <p:nvPr>
            <p:ph idx="1"/>
            <p:extLst>
              <p:ext uri="{D42A27DB-BD31-4B8C-83A1-F6EECF244321}">
                <p14:modId xmlns:p14="http://schemas.microsoft.com/office/powerpoint/2010/main" val="882581054"/>
              </p:ext>
            </p:extLst>
          </p:nvPr>
        </p:nvGraphicFramePr>
        <p:xfrm>
          <a:off x="862013" y="881063"/>
          <a:ext cx="6054725" cy="5132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322777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CA6C0DA-4EC9-41BA-B3FE-F8F7D613478F}"/>
              </a:ext>
            </a:extLst>
          </p:cNvPr>
          <p:cNvSpPr>
            <a:spLocks noGrp="1"/>
          </p:cNvSpPr>
          <p:nvPr>
            <p:ph type="title"/>
          </p:nvPr>
        </p:nvSpPr>
        <p:spPr/>
        <p:txBody>
          <a:bodyPr>
            <a:normAutofit/>
          </a:bodyPr>
          <a:lstStyle/>
          <a:p>
            <a:pPr algn="ctr"/>
            <a:r>
              <a:rPr lang="nl-NL" b="1" dirty="0">
                <a:solidFill>
                  <a:srgbClr val="FFC000"/>
                </a:solidFill>
              </a:rPr>
              <a:t>Stap 6: Is de presentatie sterk of zwak?</a:t>
            </a:r>
            <a:br>
              <a:rPr lang="nl-NL" b="1" dirty="0">
                <a:solidFill>
                  <a:srgbClr val="FFC000"/>
                </a:solidFill>
              </a:rPr>
            </a:br>
            <a:r>
              <a:rPr lang="nl-NL" dirty="0">
                <a:solidFill>
                  <a:schemeClr val="accent4">
                    <a:lumMod val="50000"/>
                  </a:schemeClr>
                </a:solidFill>
              </a:rPr>
              <a:t>Substitutiemethode</a:t>
            </a:r>
          </a:p>
        </p:txBody>
      </p:sp>
      <p:sp>
        <p:nvSpPr>
          <p:cNvPr id="6" name="Tijdelijke aanduiding voor inhoud 5">
            <a:extLst>
              <a:ext uri="{FF2B5EF4-FFF2-40B4-BE49-F238E27FC236}">
                <a16:creationId xmlns:a16="http://schemas.microsoft.com/office/drawing/2014/main" id="{0FDB114F-064B-4EC9-9982-C398A35C6659}"/>
              </a:ext>
            </a:extLst>
          </p:cNvPr>
          <p:cNvSpPr>
            <a:spLocks noGrp="1"/>
          </p:cNvSpPr>
          <p:nvPr>
            <p:ph idx="1"/>
          </p:nvPr>
        </p:nvSpPr>
        <p:spPr/>
        <p:txBody>
          <a:bodyPr>
            <a:normAutofit lnSpcReduction="10000"/>
          </a:bodyPr>
          <a:lstStyle/>
          <a:p>
            <a:pPr marL="45720" indent="0">
              <a:buNone/>
            </a:pPr>
            <a:r>
              <a:rPr lang="nl-NL" dirty="0">
                <a:solidFill>
                  <a:schemeClr val="tx1"/>
                </a:solidFill>
              </a:rPr>
              <a:t>Vervang alle woorden en zinnen met overtuigingskracht door een zo neutraal mogelijke formulering:</a:t>
            </a:r>
          </a:p>
          <a:p>
            <a:pPr marL="502920" indent="-457200">
              <a:buAutoNum type="arabicPeriod"/>
            </a:pPr>
            <a:r>
              <a:rPr lang="nl-NL" dirty="0">
                <a:solidFill>
                  <a:schemeClr val="tx1"/>
                </a:solidFill>
              </a:rPr>
              <a:t>Is het verschil groot dan is het waarschijnlijk goed geformuleerd</a:t>
            </a:r>
          </a:p>
          <a:p>
            <a:pPr marL="502920" indent="-457200">
              <a:buAutoNum type="arabicPeriod"/>
            </a:pPr>
            <a:r>
              <a:rPr lang="nl-NL" dirty="0">
                <a:solidFill>
                  <a:schemeClr val="tx1"/>
                </a:solidFill>
              </a:rPr>
              <a:t>Is het verschil klein dan is het waarschijnlijk mogelijk om het beter te formuleren</a:t>
            </a:r>
          </a:p>
          <a:p>
            <a:pPr marL="45720" indent="0">
              <a:buNone/>
            </a:pPr>
            <a:r>
              <a:rPr lang="nl-NL" i="1" dirty="0">
                <a:solidFill>
                  <a:schemeClr val="tx1"/>
                </a:solidFill>
              </a:rPr>
              <a:t>'We beseffen dat het </a:t>
            </a:r>
            <a:r>
              <a:rPr lang="nl-NL" i="1" dirty="0">
                <a:solidFill>
                  <a:srgbClr val="FF0000"/>
                </a:solidFill>
              </a:rPr>
              <a:t>wrang</a:t>
            </a:r>
            <a:r>
              <a:rPr lang="nl-NL" i="1" dirty="0">
                <a:solidFill>
                  <a:schemeClr val="tx1"/>
                </a:solidFill>
              </a:rPr>
              <a:t> </a:t>
            </a:r>
            <a:r>
              <a:rPr lang="nl-NL" i="1" dirty="0">
                <a:solidFill>
                  <a:srgbClr val="FF0000"/>
                </a:solidFill>
              </a:rPr>
              <a:t>aanvoelt</a:t>
            </a:r>
            <a:r>
              <a:rPr lang="nl-NL" i="1" dirty="0">
                <a:solidFill>
                  <a:schemeClr val="tx1"/>
                </a:solidFill>
              </a:rPr>
              <a:t> dat juist als het economisch beter gaat en wij </a:t>
            </a:r>
            <a:r>
              <a:rPr lang="nl-NL" i="1" dirty="0">
                <a:solidFill>
                  <a:srgbClr val="FF0000"/>
                </a:solidFill>
              </a:rPr>
              <a:t>mooie </a:t>
            </a:r>
            <a:r>
              <a:rPr lang="nl-NL" i="1" dirty="0">
                <a:solidFill>
                  <a:schemeClr val="tx1"/>
                </a:solidFill>
              </a:rPr>
              <a:t>winstcijfers noteren, mensen worden ontslagen', zegt Zalm. '</a:t>
            </a:r>
            <a:r>
              <a:rPr lang="nl-NL" i="1" dirty="0">
                <a:solidFill>
                  <a:srgbClr val="00B050"/>
                </a:solidFill>
              </a:rPr>
              <a:t>Maar</a:t>
            </a:r>
            <a:r>
              <a:rPr lang="nl-NL" i="1" dirty="0">
                <a:solidFill>
                  <a:schemeClr val="tx1"/>
                </a:solidFill>
              </a:rPr>
              <a:t> we vinden dat </a:t>
            </a:r>
            <a:r>
              <a:rPr lang="nl-NL" i="1" dirty="0">
                <a:solidFill>
                  <a:srgbClr val="00B0F0"/>
                </a:solidFill>
              </a:rPr>
              <a:t>je het dak moet repareren als de zon schijnt</a:t>
            </a:r>
            <a:r>
              <a:rPr lang="nl-NL" i="1" dirty="0">
                <a:solidFill>
                  <a:schemeClr val="tx1"/>
                </a:solidFill>
              </a:rPr>
              <a:t>.'</a:t>
            </a:r>
          </a:p>
          <a:p>
            <a:pPr marL="45720" indent="0">
              <a:buNone/>
            </a:pPr>
            <a:endParaRPr lang="nl-NL" dirty="0"/>
          </a:p>
          <a:p>
            <a:pPr marL="45720" indent="0">
              <a:buNone/>
            </a:pPr>
            <a:r>
              <a:rPr lang="nl-NL" i="1" dirty="0">
                <a:solidFill>
                  <a:schemeClr val="tx1"/>
                </a:solidFill>
              </a:rPr>
              <a:t>Nu het economisch beter gaat en de ABN winst maakt, gaat de ABN mensen ontslaan omdat de bank een probleem heeft. </a:t>
            </a:r>
          </a:p>
        </p:txBody>
      </p:sp>
    </p:spTree>
    <p:extLst>
      <p:ext uri="{BB962C8B-B14F-4D97-AF65-F5344CB8AC3E}">
        <p14:creationId xmlns:p14="http://schemas.microsoft.com/office/powerpoint/2010/main" val="88479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1E07C2-3D2D-4F0B-B03B-E61DA5985476}"/>
              </a:ext>
            </a:extLst>
          </p:cNvPr>
          <p:cNvSpPr>
            <a:spLocks noGrp="1"/>
          </p:cNvSpPr>
          <p:nvPr>
            <p:ph type="title"/>
          </p:nvPr>
        </p:nvSpPr>
        <p:spPr>
          <a:xfrm>
            <a:off x="1143000" y="609600"/>
            <a:ext cx="9875520" cy="1356360"/>
          </a:xfrm>
        </p:spPr>
        <p:txBody>
          <a:bodyPr>
            <a:normAutofit/>
          </a:bodyPr>
          <a:lstStyle/>
          <a:p>
            <a:r>
              <a:rPr lang="nl-NL" b="1" dirty="0"/>
              <a:t>Stap 7: Wat vind je van deze overtuigingspoging?</a:t>
            </a:r>
            <a:endParaRPr lang="nl-NL" dirty="0"/>
          </a:p>
        </p:txBody>
      </p:sp>
      <p:graphicFrame>
        <p:nvGraphicFramePr>
          <p:cNvPr id="4" name="Tijdelijke aanduiding voor inhoud 3">
            <a:extLst>
              <a:ext uri="{FF2B5EF4-FFF2-40B4-BE49-F238E27FC236}">
                <a16:creationId xmlns:a16="http://schemas.microsoft.com/office/drawing/2014/main" id="{EB59EBD4-130F-428A-8AA9-A9DE926099FE}"/>
              </a:ext>
            </a:extLst>
          </p:cNvPr>
          <p:cNvGraphicFramePr>
            <a:graphicFrameLocks noGrp="1"/>
          </p:cNvGraphicFramePr>
          <p:nvPr>
            <p:ph idx="1"/>
            <p:extLst>
              <p:ext uri="{D42A27DB-BD31-4B8C-83A1-F6EECF244321}">
                <p14:modId xmlns:p14="http://schemas.microsoft.com/office/powerpoint/2010/main" val="2661274949"/>
              </p:ext>
            </p:extLst>
          </p:nvPr>
        </p:nvGraphicFramePr>
        <p:xfrm>
          <a:off x="1143000" y="2315502"/>
          <a:ext cx="9872663" cy="3763526"/>
        </p:xfrm>
        <a:graphic>
          <a:graphicData uri="http://schemas.openxmlformats.org/drawingml/2006/table">
            <a:tbl>
              <a:tblPr firstRow="1" firstCol="1" bandRow="1"/>
              <a:tblGrid>
                <a:gridCol w="1880701">
                  <a:extLst>
                    <a:ext uri="{9D8B030D-6E8A-4147-A177-3AD203B41FA5}">
                      <a16:colId xmlns:a16="http://schemas.microsoft.com/office/drawing/2014/main" val="3698543642"/>
                    </a:ext>
                  </a:extLst>
                </a:gridCol>
                <a:gridCol w="1880701">
                  <a:extLst>
                    <a:ext uri="{9D8B030D-6E8A-4147-A177-3AD203B41FA5}">
                      <a16:colId xmlns:a16="http://schemas.microsoft.com/office/drawing/2014/main" val="930400618"/>
                    </a:ext>
                  </a:extLst>
                </a:gridCol>
                <a:gridCol w="3152441">
                  <a:extLst>
                    <a:ext uri="{9D8B030D-6E8A-4147-A177-3AD203B41FA5}">
                      <a16:colId xmlns:a16="http://schemas.microsoft.com/office/drawing/2014/main" val="2650221311"/>
                    </a:ext>
                  </a:extLst>
                </a:gridCol>
                <a:gridCol w="2958820">
                  <a:extLst>
                    <a:ext uri="{9D8B030D-6E8A-4147-A177-3AD203B41FA5}">
                      <a16:colId xmlns:a16="http://schemas.microsoft.com/office/drawing/2014/main" val="699181919"/>
                    </a:ext>
                  </a:extLst>
                </a:gridCol>
              </a:tblGrid>
              <a:tr h="566264">
                <a:tc rowSpan="2" gridSpan="2">
                  <a:txBody>
                    <a:bodyPr/>
                    <a:lstStyle/>
                    <a:p>
                      <a:pPr algn="ctr">
                        <a:lnSpc>
                          <a:spcPct val="115000"/>
                        </a:lnSpc>
                        <a:spcAft>
                          <a:spcPts val="0"/>
                        </a:spcAft>
                      </a:pPr>
                      <a:r>
                        <a:rPr lang="nl-NL" sz="3000" b="1">
                          <a:effectLst/>
                          <a:latin typeface="Calibri" panose="020F0502020204030204" pitchFamily="34" charset="0"/>
                          <a:ea typeface="Times New Roman" panose="02020603050405020304" pitchFamily="18" charset="0"/>
                          <a:cs typeface="Calibri" panose="020F0502020204030204" pitchFamily="34" charset="0"/>
                        </a:rPr>
                        <a:t>Overtuigingskracht</a:t>
                      </a:r>
                      <a:endParaRPr lang="nl-NL" sz="30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nl-NL"/>
                    </a:p>
                  </a:txBody>
                  <a:tcPr/>
                </a:tc>
                <a:tc gridSpan="2">
                  <a:txBody>
                    <a:bodyPr/>
                    <a:lstStyle/>
                    <a:p>
                      <a:pPr algn="ctr">
                        <a:lnSpc>
                          <a:spcPct val="115000"/>
                        </a:lnSpc>
                        <a:spcAft>
                          <a:spcPts val="0"/>
                        </a:spcAft>
                      </a:pPr>
                      <a:r>
                        <a:rPr lang="nl-NL" sz="3000" b="1">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Presentatiemiddelen</a:t>
                      </a:r>
                      <a:endParaRPr lang="nl-NL" sz="30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NL"/>
                    </a:p>
                  </a:txBody>
                  <a:tcPr/>
                </a:tc>
                <a:extLst>
                  <a:ext uri="{0D108BD9-81ED-4DB2-BD59-A6C34878D82A}">
                    <a16:rowId xmlns:a16="http://schemas.microsoft.com/office/drawing/2014/main" val="2154672205"/>
                  </a:ext>
                </a:extLst>
              </a:tr>
              <a:tr h="566264">
                <a:tc gridSpan="2" vMerge="1">
                  <a:txBody>
                    <a:bodyPr/>
                    <a:lstStyle/>
                    <a:p>
                      <a:endParaRPr lang="nl-NL"/>
                    </a:p>
                  </a:txBody>
                  <a:tcPr/>
                </a:tc>
                <a:tc hMerge="1" vMerge="1">
                  <a:txBody>
                    <a:bodyPr/>
                    <a:lstStyle/>
                    <a:p>
                      <a:endParaRPr lang="nl-NL"/>
                    </a:p>
                  </a:txBody>
                  <a:tcPr/>
                </a:tc>
                <a:tc>
                  <a:txBody>
                    <a:bodyPr/>
                    <a:lstStyle/>
                    <a:p>
                      <a:pPr algn="ctr">
                        <a:lnSpc>
                          <a:spcPct val="115000"/>
                        </a:lnSpc>
                        <a:spcAft>
                          <a:spcPts val="0"/>
                        </a:spcAft>
                      </a:pPr>
                      <a:r>
                        <a:rPr lang="nl-NL" sz="3000">
                          <a:solidFill>
                            <a:srgbClr val="ED7D31"/>
                          </a:solidFill>
                          <a:effectLst/>
                          <a:latin typeface="Calibri" panose="020F0502020204030204" pitchFamily="34" charset="0"/>
                          <a:ea typeface="Times New Roman" panose="02020603050405020304" pitchFamily="18" charset="0"/>
                          <a:cs typeface="Calibri" panose="020F0502020204030204" pitchFamily="34" charset="0"/>
                        </a:rPr>
                        <a:t>Hoog</a:t>
                      </a:r>
                      <a:endParaRPr lang="nl-NL" sz="30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300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Laag</a:t>
                      </a:r>
                      <a:endParaRPr lang="nl-NL" sz="30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865792"/>
                  </a:ext>
                </a:extLst>
              </a:tr>
              <a:tr h="1375332">
                <a:tc rowSpan="2">
                  <a:txBody>
                    <a:bodyPr/>
                    <a:lstStyle/>
                    <a:p>
                      <a:pPr marL="71755" marR="71755" algn="ctr">
                        <a:lnSpc>
                          <a:spcPct val="115000"/>
                        </a:lnSpc>
                        <a:spcAft>
                          <a:spcPts val="0"/>
                        </a:spcAft>
                      </a:pPr>
                      <a:r>
                        <a:rPr lang="nl-NL" sz="3000" b="1">
                          <a:solidFill>
                            <a:srgbClr val="538135"/>
                          </a:solidFill>
                          <a:effectLst/>
                          <a:latin typeface="Calibri" panose="020F0502020204030204" pitchFamily="34" charset="0"/>
                          <a:ea typeface="Times New Roman" panose="02020603050405020304" pitchFamily="18" charset="0"/>
                          <a:cs typeface="Calibri" panose="020F0502020204030204" pitchFamily="34" charset="0"/>
                        </a:rPr>
                        <a:t>Argumentatie</a:t>
                      </a:r>
                      <a:endParaRPr lang="nl-NL" sz="30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nl-NL" sz="3000">
                          <a:solidFill>
                            <a:srgbClr val="538135"/>
                          </a:solidFill>
                          <a:effectLst/>
                          <a:latin typeface="Calibri" panose="020F0502020204030204" pitchFamily="34" charset="0"/>
                          <a:ea typeface="Times New Roman" panose="02020603050405020304" pitchFamily="18" charset="0"/>
                          <a:cs typeface="Calibri" panose="020F0502020204030204" pitchFamily="34" charset="0"/>
                        </a:rPr>
                        <a:t>Hoog</a:t>
                      </a:r>
                      <a:endParaRPr lang="nl-NL" sz="30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2100">
                          <a:effectLst/>
                          <a:latin typeface="Calibri" panose="020F0502020204030204" pitchFamily="34" charset="0"/>
                          <a:ea typeface="Times New Roman" panose="02020603050405020304" pitchFamily="18" charset="0"/>
                          <a:cs typeface="Calibri" panose="020F0502020204030204" pitchFamily="34" charset="0"/>
                        </a:rPr>
                        <a:t> </a:t>
                      </a:r>
                      <a:endParaRPr lang="nl-NL"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2100">
                          <a:effectLst/>
                          <a:latin typeface="Calibri" panose="020F0502020204030204" pitchFamily="34" charset="0"/>
                          <a:ea typeface="Times New Roman" panose="02020603050405020304" pitchFamily="18" charset="0"/>
                          <a:cs typeface="Calibri" panose="020F0502020204030204" pitchFamily="34" charset="0"/>
                        </a:rPr>
                        <a:t> </a:t>
                      </a:r>
                      <a:endParaRPr lang="nl-NL" sz="21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8340578"/>
                  </a:ext>
                </a:extLst>
              </a:tr>
              <a:tr h="1255666">
                <a:tc vMerge="1">
                  <a:txBody>
                    <a:bodyPr/>
                    <a:lstStyle/>
                    <a:p>
                      <a:endParaRPr lang="nl-NL"/>
                    </a:p>
                  </a:txBody>
                  <a:tcPr/>
                </a:tc>
                <a:tc>
                  <a:txBody>
                    <a:bodyPr/>
                    <a:lstStyle/>
                    <a:p>
                      <a:pPr marL="71755" marR="71755" algn="ctr">
                        <a:lnSpc>
                          <a:spcPct val="115000"/>
                        </a:lnSpc>
                        <a:spcAft>
                          <a:spcPts val="0"/>
                        </a:spcAft>
                      </a:pPr>
                      <a:r>
                        <a:rPr lang="nl-NL" sz="300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rPr>
                        <a:t>Laag</a:t>
                      </a:r>
                      <a:endParaRPr lang="nl-NL" sz="300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nl-NL" sz="2100" dirty="0">
                          <a:effectLst/>
                          <a:latin typeface="Calibri" panose="020F0502020204030204" pitchFamily="34" charset="0"/>
                          <a:ea typeface="Times New Roman" panose="02020603050405020304" pitchFamily="18" charset="0"/>
                          <a:cs typeface="Calibri" panose="020F0502020204030204" pitchFamily="34" charset="0"/>
                        </a:rPr>
                        <a:t> </a:t>
                      </a:r>
                      <a:r>
                        <a:rPr lang="nl-NL" sz="4800" b="1" dirty="0">
                          <a:effectLst/>
                          <a:latin typeface="Calibri" panose="020F0502020204030204" pitchFamily="34" charset="0"/>
                          <a:ea typeface="Times New Roman" panose="02020603050405020304" pitchFamily="18" charset="0"/>
                          <a:cs typeface="Calibri" panose="020F0502020204030204" pitchFamily="34" charset="0"/>
                        </a:rPr>
                        <a:t>X</a:t>
                      </a:r>
                      <a:endParaRPr lang="nl-NL" sz="4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2100" dirty="0">
                          <a:effectLst/>
                          <a:latin typeface="Calibri" panose="020F0502020204030204" pitchFamily="34" charset="0"/>
                          <a:ea typeface="Times New Roman" panose="02020603050405020304" pitchFamily="18" charset="0"/>
                          <a:cs typeface="Calibri" panose="020F0502020204030204" pitchFamily="34" charset="0"/>
                        </a:rPr>
                        <a:t> </a:t>
                      </a:r>
                      <a:endParaRPr lang="nl-NL" sz="2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29240" marR="129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1974332"/>
                  </a:ext>
                </a:extLst>
              </a:tr>
            </a:tbl>
          </a:graphicData>
        </a:graphic>
      </p:graphicFrame>
    </p:spTree>
    <p:extLst>
      <p:ext uri="{BB962C8B-B14F-4D97-AF65-F5344CB8AC3E}">
        <p14:creationId xmlns:p14="http://schemas.microsoft.com/office/powerpoint/2010/main" val="1143412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4F8D69-E5C8-432A-8A0B-E31DF3ADAC9D}"/>
              </a:ext>
            </a:extLst>
          </p:cNvPr>
          <p:cNvSpPr>
            <a:spLocks noGrp="1"/>
          </p:cNvSpPr>
          <p:nvPr>
            <p:ph type="title"/>
          </p:nvPr>
        </p:nvSpPr>
        <p:spPr>
          <a:xfrm>
            <a:off x="1143000" y="609600"/>
            <a:ext cx="9875520" cy="1356360"/>
          </a:xfrm>
        </p:spPr>
        <p:txBody>
          <a:bodyPr>
            <a:normAutofit/>
          </a:bodyPr>
          <a:lstStyle/>
          <a:p>
            <a:r>
              <a:rPr lang="nl-NL" b="1"/>
              <a:t>Stap 7: Wat vind je van deze overtuigingspoging?</a:t>
            </a:r>
            <a:endParaRPr lang="nl-NL"/>
          </a:p>
        </p:txBody>
      </p:sp>
      <p:graphicFrame>
        <p:nvGraphicFramePr>
          <p:cNvPr id="6" name="Tijdelijke aanduiding voor inhoud 2">
            <a:extLst>
              <a:ext uri="{FF2B5EF4-FFF2-40B4-BE49-F238E27FC236}">
                <a16:creationId xmlns:a16="http://schemas.microsoft.com/office/drawing/2014/main" id="{7B324C47-11D7-4A2C-97CC-CD23C91DA2F8}"/>
              </a:ext>
            </a:extLst>
          </p:cNvPr>
          <p:cNvGraphicFramePr>
            <a:graphicFrameLocks noGrp="1"/>
          </p:cNvGraphicFramePr>
          <p:nvPr>
            <p:ph idx="1"/>
            <p:extLst>
              <p:ext uri="{D42A27DB-BD31-4B8C-83A1-F6EECF244321}">
                <p14:modId xmlns:p14="http://schemas.microsoft.com/office/powerpoint/2010/main" val="1733206201"/>
              </p:ext>
            </p:extLst>
          </p:nvPr>
        </p:nvGraphicFramePr>
        <p:xfrm>
          <a:off x="1143000" y="2298530"/>
          <a:ext cx="9872663" cy="37974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9703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67B137-15B0-4AF6-94A8-AC00BA8D7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5699F27B-22F2-45E1-BFB8-2B1FF14A9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CEE3251E-599B-43E9-9942-6C89CF8AFE2F}"/>
              </a:ext>
            </a:extLst>
          </p:cNvPr>
          <p:cNvSpPr>
            <a:spLocks noGrp="1"/>
          </p:cNvSpPr>
          <p:nvPr>
            <p:ph type="title"/>
          </p:nvPr>
        </p:nvSpPr>
        <p:spPr>
          <a:xfrm>
            <a:off x="643467" y="643466"/>
            <a:ext cx="3704450" cy="5357284"/>
          </a:xfrm>
        </p:spPr>
        <p:txBody>
          <a:bodyPr anchor="t">
            <a:normAutofit/>
          </a:bodyPr>
          <a:lstStyle/>
          <a:p>
            <a:pPr algn="ctr"/>
            <a:br>
              <a:rPr lang="nl-NL" sz="3200" dirty="0">
                <a:solidFill>
                  <a:schemeClr val="tx2"/>
                </a:solidFill>
              </a:rPr>
            </a:br>
            <a:br>
              <a:rPr lang="nl-NL" sz="3200" dirty="0">
                <a:solidFill>
                  <a:schemeClr val="tx2"/>
                </a:solidFill>
              </a:rPr>
            </a:br>
            <a:r>
              <a:rPr lang="nl-NL" sz="3200" dirty="0">
                <a:solidFill>
                  <a:schemeClr val="tx2"/>
                </a:solidFill>
              </a:rPr>
              <a:t>ABN AMRO: wat wordt verklaard en met welke argumenten?</a:t>
            </a:r>
            <a:br>
              <a:rPr lang="nl-NL" sz="3200" dirty="0">
                <a:solidFill>
                  <a:schemeClr val="tx2"/>
                </a:solidFill>
              </a:rPr>
            </a:br>
            <a:br>
              <a:rPr lang="nl-NL" sz="3200" dirty="0">
                <a:solidFill>
                  <a:schemeClr val="tx2"/>
                </a:solidFill>
              </a:rPr>
            </a:br>
            <a:endParaRPr lang="nl-NL" sz="3200" dirty="0">
              <a:solidFill>
                <a:schemeClr val="tx2"/>
              </a:solidFill>
            </a:endParaRPr>
          </a:p>
        </p:txBody>
      </p:sp>
      <p:cxnSp>
        <p:nvCxnSpPr>
          <p:cNvPr id="12" name="Straight Connector 11">
            <a:extLst>
              <a:ext uri="{FF2B5EF4-FFF2-40B4-BE49-F238E27FC236}">
                <a16:creationId xmlns:a16="http://schemas.microsoft.com/office/drawing/2014/main" id="{633ABDA7-FF8C-4E26-8C7D-47E0AE54E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265557"/>
            <a:ext cx="7031" cy="39319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2F901AE-71F8-42E1-A1BD-0A934EEA5D96}"/>
              </a:ext>
            </a:extLst>
          </p:cNvPr>
          <p:cNvSpPr>
            <a:spLocks noGrp="1"/>
          </p:cNvSpPr>
          <p:nvPr>
            <p:ph idx="1"/>
          </p:nvPr>
        </p:nvSpPr>
        <p:spPr>
          <a:xfrm>
            <a:off x="5065182" y="643466"/>
            <a:ext cx="6173333" cy="5269650"/>
          </a:xfrm>
        </p:spPr>
        <p:txBody>
          <a:bodyPr anchor="ctr">
            <a:normAutofit/>
          </a:bodyPr>
          <a:lstStyle/>
          <a:p>
            <a:pPr marL="0" indent="0">
              <a:buNone/>
            </a:pPr>
            <a:r>
              <a:rPr lang="nl-NL" sz="2000" b="1">
                <a:solidFill>
                  <a:schemeClr val="tx2"/>
                </a:solidFill>
              </a:rPr>
              <a:t>Voor de wind</a:t>
            </a:r>
          </a:p>
          <a:p>
            <a:pPr marL="0" indent="0">
              <a:buNone/>
            </a:pPr>
            <a:r>
              <a:rPr lang="nl-NL" sz="2000">
                <a:solidFill>
                  <a:schemeClr val="tx2"/>
                </a:solidFill>
              </a:rPr>
              <a:t>De nettowinst liep in het derde kwartaal op naar 607 miljoen euro, een stijging van 19 procent ten opzichte van een jaar geleden.</a:t>
            </a:r>
          </a:p>
          <a:p>
            <a:pPr marL="0" indent="0">
              <a:buNone/>
            </a:pPr>
            <a:r>
              <a:rPr lang="nl-NL" sz="2000">
                <a:solidFill>
                  <a:schemeClr val="tx2"/>
                </a:solidFill>
              </a:rPr>
              <a:t> </a:t>
            </a:r>
          </a:p>
          <a:p>
            <a:pPr marL="0" indent="0">
              <a:buNone/>
            </a:pPr>
            <a:r>
              <a:rPr lang="nl-NL" sz="2000">
                <a:solidFill>
                  <a:schemeClr val="tx2"/>
                </a:solidFill>
              </a:rPr>
              <a:t>De bank heeft weinig last meer van wanbetalers. De kredietverlening aan het MKB trekt fors aan, en met een marktaandeel van 23 procent is ABN koploper in de Nederlandse hypotheekmarkt. 'We beseffen dat het wrang aanvoelt dat juist als het economisch beter gaat en wij mooie winstcijfers noteren, mensen worden ontslagen', zegt Zalm. 'Maar we vinden dat je het dak moet repareren als de zon schijnt.'</a:t>
            </a:r>
          </a:p>
          <a:p>
            <a:pPr marL="0" indent="0">
              <a:buNone/>
            </a:pPr>
            <a:r>
              <a:rPr lang="nl-NL" sz="2000" i="1">
                <a:solidFill>
                  <a:schemeClr val="tx2"/>
                </a:solidFill>
              </a:rPr>
              <a:t>Uit: De Volkskrant 2014 </a:t>
            </a:r>
          </a:p>
        </p:txBody>
      </p:sp>
      <p:sp>
        <p:nvSpPr>
          <p:cNvPr id="7" name="Rechthoek 6">
            <a:extLst>
              <a:ext uri="{FF2B5EF4-FFF2-40B4-BE49-F238E27FC236}">
                <a16:creationId xmlns:a16="http://schemas.microsoft.com/office/drawing/2014/main" id="{94425185-791F-4AB6-A847-6F1AB4CC18C5}"/>
              </a:ext>
            </a:extLst>
          </p:cNvPr>
          <p:cNvSpPr/>
          <p:nvPr/>
        </p:nvSpPr>
        <p:spPr>
          <a:xfrm>
            <a:off x="643465" y="3720160"/>
            <a:ext cx="3683357" cy="297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b="1" i="1" dirty="0">
              <a:solidFill>
                <a:schemeClr val="bg1"/>
              </a:solidFill>
            </a:endParaRPr>
          </a:p>
        </p:txBody>
      </p:sp>
      <p:sp>
        <p:nvSpPr>
          <p:cNvPr id="9" name="Rechthoek 8">
            <a:extLst>
              <a:ext uri="{FF2B5EF4-FFF2-40B4-BE49-F238E27FC236}">
                <a16:creationId xmlns:a16="http://schemas.microsoft.com/office/drawing/2014/main" id="{DAEEB27A-E131-4DEC-8D48-7697F5C20C4E}"/>
              </a:ext>
            </a:extLst>
          </p:cNvPr>
          <p:cNvSpPr/>
          <p:nvPr/>
        </p:nvSpPr>
        <p:spPr>
          <a:xfrm>
            <a:off x="664560" y="4446456"/>
            <a:ext cx="3683357" cy="297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b="1" i="1" dirty="0">
              <a:solidFill>
                <a:schemeClr val="bg1"/>
              </a:solidFill>
            </a:endParaRPr>
          </a:p>
        </p:txBody>
      </p:sp>
      <p:sp>
        <p:nvSpPr>
          <p:cNvPr id="11" name="Rechthoek 10">
            <a:extLst>
              <a:ext uri="{FF2B5EF4-FFF2-40B4-BE49-F238E27FC236}">
                <a16:creationId xmlns:a16="http://schemas.microsoft.com/office/drawing/2014/main" id="{9BA0E209-71A0-4661-BAFB-99187C2B7D1B}"/>
              </a:ext>
            </a:extLst>
          </p:cNvPr>
          <p:cNvSpPr/>
          <p:nvPr/>
        </p:nvSpPr>
        <p:spPr>
          <a:xfrm>
            <a:off x="643465" y="5197477"/>
            <a:ext cx="1093895" cy="7984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11113"/>
            <a:endParaRPr lang="nl-NL" dirty="0">
              <a:solidFill>
                <a:schemeClr val="bg1"/>
              </a:solidFill>
            </a:endParaRPr>
          </a:p>
        </p:txBody>
      </p:sp>
      <p:sp>
        <p:nvSpPr>
          <p:cNvPr id="13" name="Rechthoek 12">
            <a:extLst>
              <a:ext uri="{FF2B5EF4-FFF2-40B4-BE49-F238E27FC236}">
                <a16:creationId xmlns:a16="http://schemas.microsoft.com/office/drawing/2014/main" id="{6A127920-9A35-4B54-A678-5445868642BD}"/>
              </a:ext>
            </a:extLst>
          </p:cNvPr>
          <p:cNvSpPr/>
          <p:nvPr/>
        </p:nvSpPr>
        <p:spPr>
          <a:xfrm>
            <a:off x="1932938" y="5197477"/>
            <a:ext cx="1093895" cy="7984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11113"/>
            <a:endParaRPr lang="nl-NL" dirty="0">
              <a:solidFill>
                <a:schemeClr val="bg1"/>
              </a:solidFill>
            </a:endParaRPr>
          </a:p>
        </p:txBody>
      </p:sp>
      <p:sp>
        <p:nvSpPr>
          <p:cNvPr id="14" name="Rechthoek 13">
            <a:extLst>
              <a:ext uri="{FF2B5EF4-FFF2-40B4-BE49-F238E27FC236}">
                <a16:creationId xmlns:a16="http://schemas.microsoft.com/office/drawing/2014/main" id="{776CA339-6903-46D7-BD30-30929CD09B80}"/>
              </a:ext>
            </a:extLst>
          </p:cNvPr>
          <p:cNvSpPr/>
          <p:nvPr/>
        </p:nvSpPr>
        <p:spPr>
          <a:xfrm>
            <a:off x="3240718" y="5197477"/>
            <a:ext cx="1093895" cy="7984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11113"/>
            <a:endParaRPr lang="nl-NL" dirty="0">
              <a:solidFill>
                <a:schemeClr val="bg1"/>
              </a:solidFill>
            </a:endParaRPr>
          </a:p>
        </p:txBody>
      </p:sp>
      <p:sp>
        <p:nvSpPr>
          <p:cNvPr id="15" name="Pijl: omhoog 14">
            <a:extLst>
              <a:ext uri="{FF2B5EF4-FFF2-40B4-BE49-F238E27FC236}">
                <a16:creationId xmlns:a16="http://schemas.microsoft.com/office/drawing/2014/main" id="{92B70063-1C6D-48E6-9D42-A44B91063465}"/>
              </a:ext>
            </a:extLst>
          </p:cNvPr>
          <p:cNvSpPr/>
          <p:nvPr/>
        </p:nvSpPr>
        <p:spPr>
          <a:xfrm>
            <a:off x="1183075" y="4855992"/>
            <a:ext cx="74844" cy="2291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 omhoog 15">
            <a:extLst>
              <a:ext uri="{FF2B5EF4-FFF2-40B4-BE49-F238E27FC236}">
                <a16:creationId xmlns:a16="http://schemas.microsoft.com/office/drawing/2014/main" id="{17DF8478-A4F7-4615-9FEB-A4B101BA2FAA}"/>
              </a:ext>
            </a:extLst>
          </p:cNvPr>
          <p:cNvSpPr/>
          <p:nvPr/>
        </p:nvSpPr>
        <p:spPr>
          <a:xfrm>
            <a:off x="2458270" y="4855992"/>
            <a:ext cx="74844" cy="2291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Pijl: omhoog 16">
            <a:extLst>
              <a:ext uri="{FF2B5EF4-FFF2-40B4-BE49-F238E27FC236}">
                <a16:creationId xmlns:a16="http://schemas.microsoft.com/office/drawing/2014/main" id="{3EA8243F-DD1A-4E16-A57C-307D73D14020}"/>
              </a:ext>
            </a:extLst>
          </p:cNvPr>
          <p:cNvSpPr/>
          <p:nvPr/>
        </p:nvSpPr>
        <p:spPr>
          <a:xfrm>
            <a:off x="3710280" y="4855992"/>
            <a:ext cx="74844" cy="2291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Pijl: omhoog 17">
            <a:extLst>
              <a:ext uri="{FF2B5EF4-FFF2-40B4-BE49-F238E27FC236}">
                <a16:creationId xmlns:a16="http://schemas.microsoft.com/office/drawing/2014/main" id="{583F0F36-9A0C-42BB-90C6-9559AC9ABA18}"/>
              </a:ext>
            </a:extLst>
          </p:cNvPr>
          <p:cNvSpPr/>
          <p:nvPr/>
        </p:nvSpPr>
        <p:spPr>
          <a:xfrm>
            <a:off x="2468816" y="4104971"/>
            <a:ext cx="74844" cy="2291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6012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67B137-15B0-4AF6-94A8-AC00BA8D7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5699F27B-22F2-45E1-BFB8-2B1FF14A9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643467" y="643466"/>
            <a:ext cx="3602736" cy="5269651"/>
          </a:xfrm>
        </p:spPr>
        <p:txBody>
          <a:bodyPr>
            <a:normAutofit/>
          </a:bodyPr>
          <a:lstStyle/>
          <a:p>
            <a:pPr algn="ctr"/>
            <a:r>
              <a:rPr lang="nl-NL" sz="3200" dirty="0">
                <a:solidFill>
                  <a:schemeClr val="tx2"/>
                </a:solidFill>
              </a:rPr>
              <a:t>Verklaren: beschrijvende uitspraak / descriptief standpunt onderbouwen</a:t>
            </a:r>
          </a:p>
        </p:txBody>
      </p:sp>
      <p:cxnSp>
        <p:nvCxnSpPr>
          <p:cNvPr id="12" name="Straight Connector 11">
            <a:extLst>
              <a:ext uri="{FF2B5EF4-FFF2-40B4-BE49-F238E27FC236}">
                <a16:creationId xmlns:a16="http://schemas.microsoft.com/office/drawing/2014/main" id="{633ABDA7-FF8C-4E26-8C7D-47E0AE54E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265557"/>
            <a:ext cx="7031" cy="39319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5045380" y="643466"/>
            <a:ext cx="6605846" cy="5269650"/>
          </a:xfrm>
        </p:spPr>
        <p:txBody>
          <a:bodyPr anchor="ctr">
            <a:normAutofit/>
          </a:bodyPr>
          <a:lstStyle/>
          <a:p>
            <a:pPr marL="0" indent="0">
              <a:buNone/>
            </a:pPr>
            <a:endParaRPr lang="nl-NL" sz="2000" dirty="0">
              <a:solidFill>
                <a:schemeClr val="tx2"/>
              </a:solidFill>
            </a:endParaRPr>
          </a:p>
        </p:txBody>
      </p:sp>
      <p:sp>
        <p:nvSpPr>
          <p:cNvPr id="4" name="Rechthoek 3">
            <a:extLst>
              <a:ext uri="{FF2B5EF4-FFF2-40B4-BE49-F238E27FC236}">
                <a16:creationId xmlns:a16="http://schemas.microsoft.com/office/drawing/2014/main" id="{ACAF5B9A-04B3-4416-B82D-01BCD3642E84}"/>
              </a:ext>
            </a:extLst>
          </p:cNvPr>
          <p:cNvSpPr/>
          <p:nvPr/>
        </p:nvSpPr>
        <p:spPr>
          <a:xfrm>
            <a:off x="5256120" y="1704909"/>
            <a:ext cx="6184366" cy="351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i="1" dirty="0">
                <a:solidFill>
                  <a:schemeClr val="bg1"/>
                </a:solidFill>
              </a:rPr>
              <a:t>Het gaat goed met de bank  (“Voor de wind”)</a:t>
            </a:r>
          </a:p>
        </p:txBody>
      </p:sp>
      <p:sp>
        <p:nvSpPr>
          <p:cNvPr id="5" name="Rechthoek 4">
            <a:extLst>
              <a:ext uri="{FF2B5EF4-FFF2-40B4-BE49-F238E27FC236}">
                <a16:creationId xmlns:a16="http://schemas.microsoft.com/office/drawing/2014/main" id="{C383FA8F-177B-45DF-8262-C4990FF1EDAA}"/>
              </a:ext>
            </a:extLst>
          </p:cNvPr>
          <p:cNvSpPr/>
          <p:nvPr/>
        </p:nvSpPr>
        <p:spPr>
          <a:xfrm>
            <a:off x="5256120" y="2586353"/>
            <a:ext cx="6184366" cy="351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nl-NL" b="1" i="1" dirty="0">
                <a:solidFill>
                  <a:schemeClr val="bg1"/>
                </a:solidFill>
              </a:rPr>
              <a:t>Want: de nettowinst is 19% toegenomen</a:t>
            </a:r>
          </a:p>
        </p:txBody>
      </p:sp>
      <p:sp>
        <p:nvSpPr>
          <p:cNvPr id="6" name="Rechthoek 5">
            <a:extLst>
              <a:ext uri="{FF2B5EF4-FFF2-40B4-BE49-F238E27FC236}">
                <a16:creationId xmlns:a16="http://schemas.microsoft.com/office/drawing/2014/main" id="{3B8F3BD1-4E7A-472D-86B1-0E477ACFF376}"/>
              </a:ext>
            </a:extLst>
          </p:cNvPr>
          <p:cNvSpPr/>
          <p:nvPr/>
        </p:nvSpPr>
        <p:spPr>
          <a:xfrm>
            <a:off x="5290952" y="3470596"/>
            <a:ext cx="1874520" cy="12403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11113"/>
            <a:r>
              <a:rPr lang="nl-NL" b="1" i="1" dirty="0">
                <a:solidFill>
                  <a:schemeClr val="bg1"/>
                </a:solidFill>
              </a:rPr>
              <a:t>Want: de bank heeft weinig last van wanbetalers</a:t>
            </a:r>
            <a:endParaRPr lang="nl-NL" dirty="0">
              <a:solidFill>
                <a:schemeClr val="bg1"/>
              </a:solidFill>
            </a:endParaRPr>
          </a:p>
        </p:txBody>
      </p:sp>
      <p:sp>
        <p:nvSpPr>
          <p:cNvPr id="11" name="Rechthoek 10">
            <a:extLst>
              <a:ext uri="{FF2B5EF4-FFF2-40B4-BE49-F238E27FC236}">
                <a16:creationId xmlns:a16="http://schemas.microsoft.com/office/drawing/2014/main" id="{DE0DDEA6-47EF-42EC-AE58-338C11E7D982}"/>
              </a:ext>
            </a:extLst>
          </p:cNvPr>
          <p:cNvSpPr/>
          <p:nvPr/>
        </p:nvSpPr>
        <p:spPr>
          <a:xfrm>
            <a:off x="7353423" y="3470595"/>
            <a:ext cx="1874520" cy="12403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i="1" dirty="0">
                <a:solidFill>
                  <a:schemeClr val="bg1"/>
                </a:solidFill>
              </a:rPr>
              <a:t>en: de kredietverlening aan het MKB neemt toe</a:t>
            </a:r>
            <a:endParaRPr lang="nl-NL" dirty="0">
              <a:solidFill>
                <a:schemeClr val="bg1"/>
              </a:solidFill>
            </a:endParaRPr>
          </a:p>
        </p:txBody>
      </p:sp>
      <p:sp>
        <p:nvSpPr>
          <p:cNvPr id="13" name="Rechthoek 12">
            <a:extLst>
              <a:ext uri="{FF2B5EF4-FFF2-40B4-BE49-F238E27FC236}">
                <a16:creationId xmlns:a16="http://schemas.microsoft.com/office/drawing/2014/main" id="{7F9D02E6-DC7A-4657-9F80-FC4DEB721EC5}"/>
              </a:ext>
            </a:extLst>
          </p:cNvPr>
          <p:cNvSpPr/>
          <p:nvPr/>
        </p:nvSpPr>
        <p:spPr>
          <a:xfrm>
            <a:off x="9498330" y="3470595"/>
            <a:ext cx="1874520" cy="12403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nl-NL" b="1" i="1" dirty="0">
                <a:solidFill>
                  <a:schemeClr val="bg1"/>
                </a:solidFill>
              </a:rPr>
              <a:t>en: de ABN is koploper op de hypotheekmarkt </a:t>
            </a:r>
          </a:p>
        </p:txBody>
      </p:sp>
      <p:sp>
        <p:nvSpPr>
          <p:cNvPr id="7" name="Pijl: omhoog 6">
            <a:extLst>
              <a:ext uri="{FF2B5EF4-FFF2-40B4-BE49-F238E27FC236}">
                <a16:creationId xmlns:a16="http://schemas.microsoft.com/office/drawing/2014/main" id="{1CA7326B-2AD7-49F0-B3F1-77DFEBA16BEE}"/>
              </a:ext>
            </a:extLst>
          </p:cNvPr>
          <p:cNvSpPr/>
          <p:nvPr/>
        </p:nvSpPr>
        <p:spPr>
          <a:xfrm>
            <a:off x="6160770" y="3002917"/>
            <a:ext cx="198882" cy="4143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 omhoog 15">
            <a:extLst>
              <a:ext uri="{FF2B5EF4-FFF2-40B4-BE49-F238E27FC236}">
                <a16:creationId xmlns:a16="http://schemas.microsoft.com/office/drawing/2014/main" id="{EC3702B4-AC47-41B2-8430-23687F33782D}"/>
              </a:ext>
            </a:extLst>
          </p:cNvPr>
          <p:cNvSpPr/>
          <p:nvPr/>
        </p:nvSpPr>
        <p:spPr>
          <a:xfrm>
            <a:off x="8191242" y="2127025"/>
            <a:ext cx="198882" cy="4143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Pijl: omhoog 16">
            <a:extLst>
              <a:ext uri="{FF2B5EF4-FFF2-40B4-BE49-F238E27FC236}">
                <a16:creationId xmlns:a16="http://schemas.microsoft.com/office/drawing/2014/main" id="{860EF9D9-B5CA-4B95-87F0-C574315435ED}"/>
              </a:ext>
            </a:extLst>
          </p:cNvPr>
          <p:cNvSpPr/>
          <p:nvPr/>
        </p:nvSpPr>
        <p:spPr>
          <a:xfrm>
            <a:off x="8225218" y="3001487"/>
            <a:ext cx="198882" cy="4143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Pijl: omhoog 17">
            <a:extLst>
              <a:ext uri="{FF2B5EF4-FFF2-40B4-BE49-F238E27FC236}">
                <a16:creationId xmlns:a16="http://schemas.microsoft.com/office/drawing/2014/main" id="{CF6BB5D6-48FE-4726-98D2-019AFB7843E7}"/>
              </a:ext>
            </a:extLst>
          </p:cNvPr>
          <p:cNvSpPr/>
          <p:nvPr/>
        </p:nvSpPr>
        <p:spPr>
          <a:xfrm>
            <a:off x="10336149" y="2991802"/>
            <a:ext cx="198882" cy="4143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94748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0373C4-7E70-4559-A8FF-C6A3D5C67A6D}"/>
              </a:ext>
            </a:extLst>
          </p:cNvPr>
          <p:cNvSpPr>
            <a:spLocks noGrp="1"/>
          </p:cNvSpPr>
          <p:nvPr>
            <p:ph type="title"/>
          </p:nvPr>
        </p:nvSpPr>
        <p:spPr>
          <a:xfrm>
            <a:off x="653145" y="609599"/>
            <a:ext cx="3364378" cy="5606143"/>
          </a:xfrm>
        </p:spPr>
        <p:txBody>
          <a:bodyPr>
            <a:normAutofit/>
          </a:bodyPr>
          <a:lstStyle/>
          <a:p>
            <a:r>
              <a:rPr lang="nl-NL" sz="4800" dirty="0"/>
              <a:t>Betogen: gelijk hebben en/of gelijk krijgen?</a:t>
            </a:r>
            <a:br>
              <a:rPr lang="nl-NL" sz="4800" dirty="0"/>
            </a:br>
            <a:endParaRPr lang="nl-NL" sz="4800" dirty="0"/>
          </a:p>
        </p:txBody>
      </p:sp>
      <p:graphicFrame>
        <p:nvGraphicFramePr>
          <p:cNvPr id="5" name="Tijdelijke aanduiding voor inhoud 2">
            <a:extLst>
              <a:ext uri="{FF2B5EF4-FFF2-40B4-BE49-F238E27FC236}">
                <a16:creationId xmlns:a16="http://schemas.microsoft.com/office/drawing/2014/main" id="{B88F40E7-457B-408D-80F6-247DD8D0522C}"/>
              </a:ext>
            </a:extLst>
          </p:cNvPr>
          <p:cNvGraphicFramePr>
            <a:graphicFrameLocks noGrp="1"/>
          </p:cNvGraphicFramePr>
          <p:nvPr>
            <p:ph idx="1"/>
            <p:extLst>
              <p:ext uri="{D42A27DB-BD31-4B8C-83A1-F6EECF244321}">
                <p14:modId xmlns:p14="http://schemas.microsoft.com/office/powerpoint/2010/main" val="3638850731"/>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246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83DC4-8774-4E83-BA5E-7D668853F3C9}"/>
              </a:ext>
            </a:extLst>
          </p:cNvPr>
          <p:cNvSpPr>
            <a:spLocks noGrp="1"/>
          </p:cNvSpPr>
          <p:nvPr>
            <p:ph type="title"/>
          </p:nvPr>
        </p:nvSpPr>
        <p:spPr>
          <a:xfrm>
            <a:off x="1143000" y="609599"/>
            <a:ext cx="9875520" cy="2152261"/>
          </a:xfrm>
        </p:spPr>
        <p:txBody>
          <a:bodyPr>
            <a:normAutofit/>
          </a:bodyPr>
          <a:lstStyle/>
          <a:p>
            <a:r>
              <a:rPr lang="nl-NL" dirty="0"/>
              <a:t>Stap 1: de context</a:t>
            </a:r>
            <a:br>
              <a:rPr lang="nl-NL" dirty="0"/>
            </a:br>
            <a:r>
              <a:rPr lang="nl-NL" sz="2200" i="1" dirty="0">
                <a:solidFill>
                  <a:schemeClr val="tx1"/>
                </a:solidFill>
              </a:rPr>
              <a:t>'We beseffen dat het wrang aanvoelt dat juist als het economisch beter gaat en wij mooie winstcijfers noteren, mensen worden ontslagen', zegt Zalm. 'Maar we vinden dat je het dak moet repareren als de zon schijnt.'</a:t>
            </a:r>
            <a:endParaRPr lang="nl-NL" dirty="0"/>
          </a:p>
        </p:txBody>
      </p:sp>
      <p:graphicFrame>
        <p:nvGraphicFramePr>
          <p:cNvPr id="5" name="Tijdelijke aanduiding voor inhoud 2">
            <a:extLst>
              <a:ext uri="{FF2B5EF4-FFF2-40B4-BE49-F238E27FC236}">
                <a16:creationId xmlns:a16="http://schemas.microsoft.com/office/drawing/2014/main" id="{55D09C00-6711-465B-BBEE-EC3AF1DAB783}"/>
              </a:ext>
            </a:extLst>
          </p:cNvPr>
          <p:cNvGraphicFramePr>
            <a:graphicFrameLocks noGrp="1"/>
          </p:cNvGraphicFramePr>
          <p:nvPr>
            <p:ph idx="1"/>
            <p:extLst>
              <p:ext uri="{D42A27DB-BD31-4B8C-83A1-F6EECF244321}">
                <p14:modId xmlns:p14="http://schemas.microsoft.com/office/powerpoint/2010/main" val="3994907992"/>
              </p:ext>
            </p:extLst>
          </p:nvPr>
        </p:nvGraphicFramePr>
        <p:xfrm>
          <a:off x="1143000" y="2360645"/>
          <a:ext cx="9872663" cy="3735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746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83DC4-8774-4E83-BA5E-7D668853F3C9}"/>
              </a:ext>
            </a:extLst>
          </p:cNvPr>
          <p:cNvSpPr>
            <a:spLocks noGrp="1"/>
          </p:cNvSpPr>
          <p:nvPr>
            <p:ph type="title"/>
          </p:nvPr>
        </p:nvSpPr>
        <p:spPr>
          <a:xfrm>
            <a:off x="1143000" y="609600"/>
            <a:ext cx="9875520" cy="1356360"/>
          </a:xfrm>
        </p:spPr>
        <p:txBody>
          <a:bodyPr>
            <a:normAutofit/>
          </a:bodyPr>
          <a:lstStyle/>
          <a:p>
            <a:r>
              <a:rPr lang="nl-NL"/>
              <a:t>Stap 1: de context</a:t>
            </a:r>
          </a:p>
        </p:txBody>
      </p:sp>
      <p:graphicFrame>
        <p:nvGraphicFramePr>
          <p:cNvPr id="5" name="Tijdelijke aanduiding voor inhoud 2">
            <a:extLst>
              <a:ext uri="{FF2B5EF4-FFF2-40B4-BE49-F238E27FC236}">
                <a16:creationId xmlns:a16="http://schemas.microsoft.com/office/drawing/2014/main" id="{C513FB63-03A3-4C22-BE1D-1D933D00F9D2}"/>
              </a:ext>
            </a:extLst>
          </p:cNvPr>
          <p:cNvGraphicFramePr>
            <a:graphicFrameLocks noGrp="1"/>
          </p:cNvGraphicFramePr>
          <p:nvPr>
            <p:ph idx="1"/>
            <p:extLst>
              <p:ext uri="{D42A27DB-BD31-4B8C-83A1-F6EECF244321}">
                <p14:modId xmlns:p14="http://schemas.microsoft.com/office/powerpoint/2010/main" val="1852167186"/>
              </p:ext>
            </p:extLst>
          </p:nvPr>
        </p:nvGraphicFramePr>
        <p:xfrm>
          <a:off x="1143000" y="1848466"/>
          <a:ext cx="9875520" cy="4306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154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143000" y="609600"/>
            <a:ext cx="9875520" cy="1688930"/>
          </a:xfrm>
        </p:spPr>
        <p:txBody>
          <a:bodyPr>
            <a:normAutofit fontScale="90000"/>
          </a:bodyPr>
          <a:lstStyle/>
          <a:p>
            <a:r>
              <a:rPr lang="nl-NL" sz="3600" b="1" dirty="0">
                <a:solidFill>
                  <a:srgbClr val="002060"/>
                </a:solidFill>
              </a:rPr>
              <a:t>Stap 2: wat is het meningsverschil?</a:t>
            </a:r>
            <a:br>
              <a:rPr lang="nl-NL" sz="2800" b="1" dirty="0">
                <a:solidFill>
                  <a:srgbClr val="002060"/>
                </a:solidFill>
              </a:rPr>
            </a:br>
            <a:br>
              <a:rPr lang="nl-NL" sz="2100" dirty="0"/>
            </a:br>
            <a:r>
              <a:rPr lang="nl-NL" sz="2700" i="1" dirty="0">
                <a:solidFill>
                  <a:srgbClr val="002060"/>
                </a:solidFill>
              </a:rPr>
              <a:t>'We beseffen dat het wrang aanvoelt dat juist als het economisch beter gaat en wij mooie winstcijfers noteren, mensen worden ontslagen', zegt Zalm. 'Maar we vinden dat je het dak moet repareren als de zon schijnt.’</a:t>
            </a:r>
            <a:endParaRPr lang="nl-NL" sz="2700" dirty="0">
              <a:solidFill>
                <a:srgbClr val="002060"/>
              </a:solidFill>
            </a:endParaRPr>
          </a:p>
        </p:txBody>
      </p:sp>
      <p:graphicFrame>
        <p:nvGraphicFramePr>
          <p:cNvPr id="5" name="Tijdelijke aanduiding voor inhoud 2">
            <a:extLst>
              <a:ext uri="{FF2B5EF4-FFF2-40B4-BE49-F238E27FC236}">
                <a16:creationId xmlns:a16="http://schemas.microsoft.com/office/drawing/2014/main" id="{DD21F735-153A-49B6-AA3C-AFF160742165}"/>
              </a:ext>
            </a:extLst>
          </p:cNvPr>
          <p:cNvGraphicFramePr>
            <a:graphicFrameLocks noGrp="1"/>
          </p:cNvGraphicFramePr>
          <p:nvPr>
            <p:ph idx="1"/>
            <p:extLst>
              <p:ext uri="{D42A27DB-BD31-4B8C-83A1-F6EECF244321}">
                <p14:modId xmlns:p14="http://schemas.microsoft.com/office/powerpoint/2010/main" val="3182695384"/>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67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143000" y="609600"/>
            <a:ext cx="9875520" cy="1688930"/>
          </a:xfrm>
        </p:spPr>
        <p:txBody>
          <a:bodyPr>
            <a:normAutofit fontScale="90000"/>
          </a:bodyPr>
          <a:lstStyle/>
          <a:p>
            <a:r>
              <a:rPr lang="nl-NL" sz="3600" b="1" dirty="0">
                <a:solidFill>
                  <a:srgbClr val="002060"/>
                </a:solidFill>
              </a:rPr>
              <a:t>Stap 2: wat is het meningsverschil?</a:t>
            </a:r>
            <a:br>
              <a:rPr lang="nl-NL" sz="2800" b="1" dirty="0">
                <a:solidFill>
                  <a:srgbClr val="002060"/>
                </a:solidFill>
              </a:rPr>
            </a:br>
            <a:br>
              <a:rPr lang="nl-NL" sz="2100" dirty="0"/>
            </a:br>
            <a:r>
              <a:rPr lang="nl-NL" sz="2700" i="1" dirty="0">
                <a:solidFill>
                  <a:srgbClr val="002060"/>
                </a:solidFill>
              </a:rPr>
              <a:t>'We beseffen dat het wrang aanvoelt dat juist als het economisch beter gaat en wij mooie winstcijfers noteren, mensen worden ontslagen', zegt Zalm. 'Maar we vinden dat je het dak moet repareren als de zon schijnt.’</a:t>
            </a:r>
            <a:endParaRPr lang="nl-NL" sz="2700" dirty="0">
              <a:solidFill>
                <a:srgbClr val="002060"/>
              </a:solidFill>
            </a:endParaRPr>
          </a:p>
        </p:txBody>
      </p:sp>
      <p:graphicFrame>
        <p:nvGraphicFramePr>
          <p:cNvPr id="5" name="Tijdelijke aanduiding voor inhoud 2">
            <a:extLst>
              <a:ext uri="{FF2B5EF4-FFF2-40B4-BE49-F238E27FC236}">
                <a16:creationId xmlns:a16="http://schemas.microsoft.com/office/drawing/2014/main" id="{DD21F735-153A-49B6-AA3C-AFF160742165}"/>
              </a:ext>
            </a:extLst>
          </p:cNvPr>
          <p:cNvGraphicFramePr>
            <a:graphicFrameLocks noGrp="1"/>
          </p:cNvGraphicFramePr>
          <p:nvPr>
            <p:ph idx="1"/>
            <p:extLst>
              <p:ext uri="{D42A27DB-BD31-4B8C-83A1-F6EECF244321}">
                <p14:modId xmlns:p14="http://schemas.microsoft.com/office/powerpoint/2010/main" val="2632379613"/>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0580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E5955-35CF-46E1-8CC2-7E470B14587F}"/>
              </a:ext>
            </a:extLst>
          </p:cNvPr>
          <p:cNvSpPr>
            <a:spLocks noGrp="1"/>
          </p:cNvSpPr>
          <p:nvPr>
            <p:ph type="title"/>
          </p:nvPr>
        </p:nvSpPr>
        <p:spPr>
          <a:xfrm>
            <a:off x="1143000" y="609599"/>
            <a:ext cx="9875520" cy="1443135"/>
          </a:xfrm>
        </p:spPr>
        <p:txBody>
          <a:bodyPr>
            <a:normAutofit fontScale="90000"/>
          </a:bodyPr>
          <a:lstStyle/>
          <a:p>
            <a:r>
              <a:rPr lang="nl-NL" sz="3600" b="1" dirty="0">
                <a:solidFill>
                  <a:schemeClr val="accent1">
                    <a:lumMod val="50000"/>
                  </a:schemeClr>
                </a:solidFill>
              </a:rPr>
              <a:t>Stap 3: wat zijn de argumenten?</a:t>
            </a:r>
            <a:br>
              <a:rPr lang="nl-NL" sz="3600" b="1" dirty="0">
                <a:solidFill>
                  <a:schemeClr val="accent1">
                    <a:lumMod val="50000"/>
                  </a:schemeClr>
                </a:solidFill>
              </a:rPr>
            </a:br>
            <a:br>
              <a:rPr lang="nl-NL" sz="2100" dirty="0"/>
            </a:br>
            <a:r>
              <a:rPr lang="nl-NL" sz="2700" i="1" dirty="0">
                <a:solidFill>
                  <a:schemeClr val="tx1"/>
                </a:solidFill>
              </a:rPr>
              <a:t>'We beseffen dat het wrang aanvoelt dat juist als het economisch beter gaat en wij mooie winstcijfers noteren, mensen worden ontslagen', zegt Zalm. 'Maar we vinden dat je het dak moet repareren als de zon schijnt.’</a:t>
            </a:r>
            <a:endParaRPr lang="nl-NL" sz="2700" dirty="0">
              <a:solidFill>
                <a:schemeClr val="tx1"/>
              </a:solidFill>
            </a:endParaRPr>
          </a:p>
        </p:txBody>
      </p:sp>
      <p:graphicFrame>
        <p:nvGraphicFramePr>
          <p:cNvPr id="5" name="Tijdelijke aanduiding voor inhoud 2">
            <a:extLst>
              <a:ext uri="{FF2B5EF4-FFF2-40B4-BE49-F238E27FC236}">
                <a16:creationId xmlns:a16="http://schemas.microsoft.com/office/drawing/2014/main" id="{65137971-A0B4-44C3-AFC2-305E72F1F2D2}"/>
              </a:ext>
            </a:extLst>
          </p:cNvPr>
          <p:cNvGraphicFramePr>
            <a:graphicFrameLocks noGrp="1"/>
          </p:cNvGraphicFramePr>
          <p:nvPr>
            <p:ph idx="1"/>
            <p:extLst>
              <p:ext uri="{D42A27DB-BD31-4B8C-83A1-F6EECF244321}">
                <p14:modId xmlns:p14="http://schemas.microsoft.com/office/powerpoint/2010/main" val="1462458869"/>
              </p:ext>
            </p:extLst>
          </p:nvPr>
        </p:nvGraphicFramePr>
        <p:xfrm>
          <a:off x="1140144" y="2416628"/>
          <a:ext cx="9875519" cy="3679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6821481"/>
      </p:ext>
    </p:extLst>
  </p:cSld>
  <p:clrMapOvr>
    <a:masterClrMapping/>
  </p:clrMapOvr>
</p:sld>
</file>

<file path=ppt/theme/theme1.xml><?xml version="1.0" encoding="utf-8"?>
<a:theme xmlns:a="http://schemas.openxmlformats.org/drawingml/2006/main" name="2_Basis">
  <a:themeElements>
    <a:clrScheme name="Blauw">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3_Basis">
  <a:themeElements>
    <a:clrScheme name="Gro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3.xml><?xml version="1.0" encoding="utf-8"?>
<a:theme xmlns:a="http://schemas.openxmlformats.org/drawingml/2006/main" name="4_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4.xml><?xml version="1.0" encoding="utf-8"?>
<a:theme xmlns:a="http://schemas.openxmlformats.org/drawingml/2006/main" name="5_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5.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6.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1668</Words>
  <Application>Microsoft Office PowerPoint</Application>
  <PresentationFormat>Breedbeeld</PresentationFormat>
  <Paragraphs>210</Paragraphs>
  <Slides>17</Slides>
  <Notes>16</Notes>
  <HiddenSlides>0</HiddenSlides>
  <MMClips>0</MMClips>
  <ScaleCrop>false</ScaleCrop>
  <HeadingPairs>
    <vt:vector size="6" baseType="variant">
      <vt:variant>
        <vt:lpstr>Gebruikte lettertypen</vt:lpstr>
      </vt:variant>
      <vt:variant>
        <vt:i4>3</vt:i4>
      </vt:variant>
      <vt:variant>
        <vt:lpstr>Thema</vt:lpstr>
      </vt:variant>
      <vt:variant>
        <vt:i4>5</vt:i4>
      </vt:variant>
      <vt:variant>
        <vt:lpstr>Diatitels</vt:lpstr>
      </vt:variant>
      <vt:variant>
        <vt:i4>17</vt:i4>
      </vt:variant>
    </vt:vector>
  </HeadingPairs>
  <TitlesOfParts>
    <vt:vector size="25" baseType="lpstr">
      <vt:lpstr>Calibri</vt:lpstr>
      <vt:lpstr>Corbel</vt:lpstr>
      <vt:lpstr>Times New Roman</vt:lpstr>
      <vt:lpstr>2_Basis</vt:lpstr>
      <vt:lpstr>3_Basis</vt:lpstr>
      <vt:lpstr>4_Basis</vt:lpstr>
      <vt:lpstr>5_Basis</vt:lpstr>
      <vt:lpstr>Basis</vt:lpstr>
      <vt:lpstr>Argumenteren</vt:lpstr>
      <vt:lpstr>  ABN AMRO: wat wordt verklaard en met welke argumenten?  </vt:lpstr>
      <vt:lpstr>Verklaren: beschrijvende uitspraak / descriptief standpunt onderbouwen</vt:lpstr>
      <vt:lpstr>Betogen: gelijk hebben en/of gelijk krijgen? </vt:lpstr>
      <vt:lpstr>Stap 1: de context 'We beseffen dat het wrang aanvoelt dat juist als het economisch beter gaat en wij mooie winstcijfers noteren, mensen worden ontslagen', zegt Zalm. 'Maar we vinden dat je het dak moet repareren als de zon schijnt.'</vt:lpstr>
      <vt:lpstr>Stap 1: de context</vt:lpstr>
      <vt:lpstr>Stap 2: wat is het meningsverschil?  'We beseffen dat het wrang aanvoelt dat juist als het economisch beter gaat en wij mooie winstcijfers noteren, mensen worden ontslagen', zegt Zalm. 'Maar we vinden dat je het dak moet repareren als de zon schijnt.’</vt:lpstr>
      <vt:lpstr>Stap 2: wat is het meningsverschil?  'We beseffen dat het wrang aanvoelt dat juist als het economisch beter gaat en wij mooie winstcijfers noteren, mensen worden ontslagen', zegt Zalm. 'Maar we vinden dat je het dak moet repareren als de zon schijnt.’</vt:lpstr>
      <vt:lpstr>Stap 3: wat zijn de argumenten?  'We beseffen dat het wrang aanvoelt dat juist als het economisch beter gaat en wij mooie winstcijfers noteren, mensen worden ontslagen', zegt Zalm. 'Maar we vinden dat je het dak moet repareren als de zon schijnt.’</vt:lpstr>
      <vt:lpstr>Stap 3: het blokjesschema</vt:lpstr>
      <vt:lpstr>Stap 4: Is de argumentatie sterk of zwak?</vt:lpstr>
      <vt:lpstr>Stap 5: hoe is de overtuigingspoging gepresenteerd?  ‘We beseffen dat het wrang aanvoelt dat juist als het economisch beter gaat en wij mooie winstcijfers noteren, mensen worden ontslagen', zegt Zalm. ‘Maar we vinden dat je het dak moet repareren als de zon schijnt.’ </vt:lpstr>
      <vt:lpstr> Stap 5: Hoe is de overtuigingspoging gepresenteerd?  'We beseffen dat het wrang aanvoelt dat juist als het economisch beter gaat en wij mooie winstcijfers noteren, mensen worden ontslagen', zegt Zalm. 'Maar we vinden dat je het dak moet repareren als de zon schijnt.' </vt:lpstr>
      <vt:lpstr>Stap 5: Hoe is de overtuigingspoging gepresenteerd?</vt:lpstr>
      <vt:lpstr>Stap 6: Is de presentatie sterk of zwak? Substitutiemethode</vt:lpstr>
      <vt:lpstr>Stap 7: Wat vind je van deze overtuigingspoging?</vt:lpstr>
      <vt:lpstr>Stap 7: Wat vind je van deze overtuigingspoging?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Argumenteren</dc:title>
  <dc:creator>Auke Abma</dc:creator>
  <cp:lastModifiedBy>Mantingh, E. (Erwin)</cp:lastModifiedBy>
  <cp:revision>24</cp:revision>
  <dcterms:created xsi:type="dcterms:W3CDTF">2019-01-07T15:11:07Z</dcterms:created>
  <dcterms:modified xsi:type="dcterms:W3CDTF">2019-06-21T11:34:27Z</dcterms:modified>
</cp:coreProperties>
</file>