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9" r:id="rId1"/>
  </p:sldMasterIdLst>
  <p:notesMasterIdLst>
    <p:notesMasterId r:id="rId25"/>
  </p:notesMasterIdLst>
  <p:sldIdLst>
    <p:sldId id="259" r:id="rId2"/>
    <p:sldId id="260" r:id="rId3"/>
    <p:sldId id="261" r:id="rId4"/>
    <p:sldId id="287" r:id="rId5"/>
    <p:sldId id="272" r:id="rId6"/>
    <p:sldId id="263" r:id="rId7"/>
    <p:sldId id="264" r:id="rId8"/>
    <p:sldId id="279" r:id="rId9"/>
    <p:sldId id="288" r:id="rId10"/>
    <p:sldId id="267" r:id="rId11"/>
    <p:sldId id="285" r:id="rId12"/>
    <p:sldId id="276" r:id="rId13"/>
    <p:sldId id="286" r:id="rId14"/>
    <p:sldId id="278" r:id="rId15"/>
    <p:sldId id="290" r:id="rId16"/>
    <p:sldId id="280" r:id="rId17"/>
    <p:sldId id="282" r:id="rId18"/>
    <p:sldId id="277" r:id="rId19"/>
    <p:sldId id="273" r:id="rId20"/>
    <p:sldId id="266" r:id="rId21"/>
    <p:sldId id="283" r:id="rId22"/>
    <p:sldId id="289" r:id="rId23"/>
    <p:sldId id="284"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236" autoAdjust="0"/>
  </p:normalViewPr>
  <p:slideViewPr>
    <p:cSldViewPr snapToGrid="0">
      <p:cViewPr varScale="1">
        <p:scale>
          <a:sx n="62" d="100"/>
          <a:sy n="62" d="100"/>
        </p:scale>
        <p:origin x="1488"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44938-D2B8-4FCF-A139-D473C40B0C0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BD9CEECF-92FA-4C6A-B012-E2968D52279F}">
      <dgm:prSet/>
      <dgm:spPr/>
      <dgm:t>
        <a:bodyPr/>
        <a:lstStyle/>
        <a:p>
          <a:r>
            <a:rPr lang="nl-NL"/>
            <a:t>Reclame Coca-Cola</a:t>
          </a:r>
          <a:endParaRPr lang="en-US"/>
        </a:p>
      </dgm:t>
    </dgm:pt>
    <dgm:pt modelId="{AB98CD09-D475-4584-8CB0-62450314A71B}" type="parTrans" cxnId="{E481FAFE-1FAC-4B28-BE9A-BCDFDEE59E2C}">
      <dgm:prSet/>
      <dgm:spPr/>
      <dgm:t>
        <a:bodyPr/>
        <a:lstStyle/>
        <a:p>
          <a:endParaRPr lang="en-US"/>
        </a:p>
      </dgm:t>
    </dgm:pt>
    <dgm:pt modelId="{13FB70FE-4189-499F-9781-380B24C0B2E7}" type="sibTrans" cxnId="{E481FAFE-1FAC-4B28-BE9A-BCDFDEE59E2C}">
      <dgm:prSet/>
      <dgm:spPr/>
      <dgm:t>
        <a:bodyPr/>
        <a:lstStyle/>
        <a:p>
          <a:endParaRPr lang="en-US"/>
        </a:p>
      </dgm:t>
    </dgm:pt>
    <dgm:pt modelId="{D1D85E9A-092E-453D-94A2-F0DB840A8CE6}">
      <dgm:prSet/>
      <dgm:spPr/>
      <dgm:t>
        <a:bodyPr/>
        <a:lstStyle/>
        <a:p>
          <a:r>
            <a:rPr lang="nl-NL" dirty="0"/>
            <a:t>Stap 1 t/m 3: standpunt en argumenten identificeren</a:t>
          </a:r>
          <a:endParaRPr lang="en-US" dirty="0"/>
        </a:p>
      </dgm:t>
    </dgm:pt>
    <dgm:pt modelId="{216333BF-3DB9-46B6-99F8-2B3C3AF625AF}" type="parTrans" cxnId="{6E825D9C-8A64-4A7B-AA8E-697465F389D2}">
      <dgm:prSet/>
      <dgm:spPr/>
      <dgm:t>
        <a:bodyPr/>
        <a:lstStyle/>
        <a:p>
          <a:endParaRPr lang="en-US"/>
        </a:p>
      </dgm:t>
    </dgm:pt>
    <dgm:pt modelId="{C0994BA6-F04A-46CB-958A-0132B168EAB0}" type="sibTrans" cxnId="{6E825D9C-8A64-4A7B-AA8E-697465F389D2}">
      <dgm:prSet/>
      <dgm:spPr/>
      <dgm:t>
        <a:bodyPr/>
        <a:lstStyle/>
        <a:p>
          <a:endParaRPr lang="en-US"/>
        </a:p>
      </dgm:t>
    </dgm:pt>
    <dgm:pt modelId="{AB04D9F2-7E1B-4A3E-A4C5-9536D2E614A8}">
      <dgm:prSet/>
      <dgm:spPr/>
      <dgm:t>
        <a:bodyPr/>
        <a:lstStyle/>
        <a:p>
          <a:r>
            <a:rPr lang="nl-NL" dirty="0"/>
            <a:t>Stap 4: de argumentatie beoordelen</a:t>
          </a:r>
          <a:endParaRPr lang="en-US" dirty="0"/>
        </a:p>
      </dgm:t>
    </dgm:pt>
    <dgm:pt modelId="{4B4C0127-23E5-4253-900E-2FC6D7536B37}" type="parTrans" cxnId="{F8F6801C-4BD2-445A-9971-D3DD67BDEDB4}">
      <dgm:prSet/>
      <dgm:spPr/>
      <dgm:t>
        <a:bodyPr/>
        <a:lstStyle/>
        <a:p>
          <a:endParaRPr lang="en-US"/>
        </a:p>
      </dgm:t>
    </dgm:pt>
    <dgm:pt modelId="{52531CA1-BFB1-4BDF-B4D6-623FD29909D6}" type="sibTrans" cxnId="{F8F6801C-4BD2-445A-9971-D3DD67BDEDB4}">
      <dgm:prSet/>
      <dgm:spPr/>
      <dgm:t>
        <a:bodyPr/>
        <a:lstStyle/>
        <a:p>
          <a:endParaRPr lang="en-US"/>
        </a:p>
      </dgm:t>
    </dgm:pt>
    <dgm:pt modelId="{19A0DC02-33C3-4015-A921-F1259E603358}">
      <dgm:prSet/>
      <dgm:spPr/>
      <dgm:t>
        <a:bodyPr/>
        <a:lstStyle/>
        <a:p>
          <a:r>
            <a:rPr lang="nl-NL" dirty="0"/>
            <a:t>Stap 5 en 6: de presentatie analyseren en beoordelen</a:t>
          </a:r>
          <a:endParaRPr lang="en-US" dirty="0"/>
        </a:p>
      </dgm:t>
    </dgm:pt>
    <dgm:pt modelId="{1AD1074C-D165-425D-8C0B-27400F0E7909}" type="parTrans" cxnId="{0F321978-535A-46E4-9D20-FA1854B4A684}">
      <dgm:prSet/>
      <dgm:spPr/>
      <dgm:t>
        <a:bodyPr/>
        <a:lstStyle/>
        <a:p>
          <a:endParaRPr lang="en-US"/>
        </a:p>
      </dgm:t>
    </dgm:pt>
    <dgm:pt modelId="{64964449-73E9-4126-9673-D8127F9655B9}" type="sibTrans" cxnId="{0F321978-535A-46E4-9D20-FA1854B4A684}">
      <dgm:prSet/>
      <dgm:spPr/>
      <dgm:t>
        <a:bodyPr/>
        <a:lstStyle/>
        <a:p>
          <a:endParaRPr lang="en-US"/>
        </a:p>
      </dgm:t>
    </dgm:pt>
    <dgm:pt modelId="{89FD3264-1098-4971-9E64-86835FB465FF}">
      <dgm:prSet/>
      <dgm:spPr/>
      <dgm:t>
        <a:bodyPr/>
        <a:lstStyle/>
        <a:p>
          <a:r>
            <a:rPr lang="nl-NL"/>
            <a:t>Krantenartikel lezen: sta je achter Greenpeace of Coca Cola</a:t>
          </a:r>
          <a:endParaRPr lang="en-US"/>
        </a:p>
      </dgm:t>
    </dgm:pt>
    <dgm:pt modelId="{B3F6C02F-94F1-4C25-B1A2-52CBB299AE85}" type="parTrans" cxnId="{2B0BE315-4A57-4ECA-BF5D-4C7875247545}">
      <dgm:prSet/>
      <dgm:spPr/>
      <dgm:t>
        <a:bodyPr/>
        <a:lstStyle/>
        <a:p>
          <a:endParaRPr lang="en-US"/>
        </a:p>
      </dgm:t>
    </dgm:pt>
    <dgm:pt modelId="{AA798D6D-488C-42BE-BA9C-E5D9776F28ED}" type="sibTrans" cxnId="{2B0BE315-4A57-4ECA-BF5D-4C7875247545}">
      <dgm:prSet/>
      <dgm:spPr/>
      <dgm:t>
        <a:bodyPr/>
        <a:lstStyle/>
        <a:p>
          <a:endParaRPr lang="en-US"/>
        </a:p>
      </dgm:t>
    </dgm:pt>
    <dgm:pt modelId="{90F0CC6C-6BB7-4ED1-BC37-E81B81227E96}">
      <dgm:prSet/>
      <dgm:spPr/>
      <dgm:t>
        <a:bodyPr/>
        <a:lstStyle/>
        <a:p>
          <a:r>
            <a:rPr lang="nl-NL" dirty="0"/>
            <a:t>De rechtszaak voor de Reclame Code Commissie</a:t>
          </a:r>
          <a:endParaRPr lang="en-US" dirty="0"/>
        </a:p>
      </dgm:t>
    </dgm:pt>
    <dgm:pt modelId="{DA225C00-1361-4AE4-8067-151DDF7F8E0F}" type="parTrans" cxnId="{A9AD8660-0706-4DE7-82FF-C1C005CE87C5}">
      <dgm:prSet/>
      <dgm:spPr/>
      <dgm:t>
        <a:bodyPr/>
        <a:lstStyle/>
        <a:p>
          <a:endParaRPr lang="en-US"/>
        </a:p>
      </dgm:t>
    </dgm:pt>
    <dgm:pt modelId="{82C7B888-2CFC-4507-A11B-39FD75D08934}" type="sibTrans" cxnId="{A9AD8660-0706-4DE7-82FF-C1C005CE87C5}">
      <dgm:prSet/>
      <dgm:spPr/>
      <dgm:t>
        <a:bodyPr/>
        <a:lstStyle/>
        <a:p>
          <a:endParaRPr lang="en-US"/>
        </a:p>
      </dgm:t>
    </dgm:pt>
    <dgm:pt modelId="{F9412827-850D-40B1-B407-96C217C586C4}" type="pres">
      <dgm:prSet presAssocID="{CA444938-D2B8-4FCF-A139-D473C40B0C0C}" presName="linear" presStyleCnt="0">
        <dgm:presLayoutVars>
          <dgm:animLvl val="lvl"/>
          <dgm:resizeHandles val="exact"/>
        </dgm:presLayoutVars>
      </dgm:prSet>
      <dgm:spPr/>
    </dgm:pt>
    <dgm:pt modelId="{1B8B731C-1E9C-4CA2-84F6-4C3AD9EC59E5}" type="pres">
      <dgm:prSet presAssocID="{BD9CEECF-92FA-4C6A-B012-E2968D52279F}" presName="parentText" presStyleLbl="node1" presStyleIdx="0" presStyleCnt="6">
        <dgm:presLayoutVars>
          <dgm:chMax val="0"/>
          <dgm:bulletEnabled val="1"/>
        </dgm:presLayoutVars>
      </dgm:prSet>
      <dgm:spPr/>
    </dgm:pt>
    <dgm:pt modelId="{14312DFE-EA21-492C-A26C-0CB3A7F130E0}" type="pres">
      <dgm:prSet presAssocID="{13FB70FE-4189-499F-9781-380B24C0B2E7}" presName="spacer" presStyleCnt="0"/>
      <dgm:spPr/>
    </dgm:pt>
    <dgm:pt modelId="{AE693E20-C6E0-4012-A001-4959CFF461B6}" type="pres">
      <dgm:prSet presAssocID="{D1D85E9A-092E-453D-94A2-F0DB840A8CE6}" presName="parentText" presStyleLbl="node1" presStyleIdx="1" presStyleCnt="6">
        <dgm:presLayoutVars>
          <dgm:chMax val="0"/>
          <dgm:bulletEnabled val="1"/>
        </dgm:presLayoutVars>
      </dgm:prSet>
      <dgm:spPr/>
    </dgm:pt>
    <dgm:pt modelId="{EEC765B1-9B4E-46EC-8016-BD631EFFEB31}" type="pres">
      <dgm:prSet presAssocID="{C0994BA6-F04A-46CB-958A-0132B168EAB0}" presName="spacer" presStyleCnt="0"/>
      <dgm:spPr/>
    </dgm:pt>
    <dgm:pt modelId="{F4E39561-26C9-477A-96D0-0045DDF7E583}" type="pres">
      <dgm:prSet presAssocID="{AB04D9F2-7E1B-4A3E-A4C5-9536D2E614A8}" presName="parentText" presStyleLbl="node1" presStyleIdx="2" presStyleCnt="6">
        <dgm:presLayoutVars>
          <dgm:chMax val="0"/>
          <dgm:bulletEnabled val="1"/>
        </dgm:presLayoutVars>
      </dgm:prSet>
      <dgm:spPr/>
    </dgm:pt>
    <dgm:pt modelId="{7CB10D93-81AC-496D-AC51-FA77CB669951}" type="pres">
      <dgm:prSet presAssocID="{52531CA1-BFB1-4BDF-B4D6-623FD29909D6}" presName="spacer" presStyleCnt="0"/>
      <dgm:spPr/>
    </dgm:pt>
    <dgm:pt modelId="{8DEEA071-52CD-4966-9FB3-DDFFFA006B8A}" type="pres">
      <dgm:prSet presAssocID="{19A0DC02-33C3-4015-A921-F1259E603358}" presName="parentText" presStyleLbl="node1" presStyleIdx="3" presStyleCnt="6">
        <dgm:presLayoutVars>
          <dgm:chMax val="0"/>
          <dgm:bulletEnabled val="1"/>
        </dgm:presLayoutVars>
      </dgm:prSet>
      <dgm:spPr/>
    </dgm:pt>
    <dgm:pt modelId="{641B0461-4B00-4D5F-A4F6-C6DE89FD4F80}" type="pres">
      <dgm:prSet presAssocID="{64964449-73E9-4126-9673-D8127F9655B9}" presName="spacer" presStyleCnt="0"/>
      <dgm:spPr/>
    </dgm:pt>
    <dgm:pt modelId="{46F53342-442A-4C17-B741-04EEE5DCDA9F}" type="pres">
      <dgm:prSet presAssocID="{89FD3264-1098-4971-9E64-86835FB465FF}" presName="parentText" presStyleLbl="node1" presStyleIdx="4" presStyleCnt="6">
        <dgm:presLayoutVars>
          <dgm:chMax val="0"/>
          <dgm:bulletEnabled val="1"/>
        </dgm:presLayoutVars>
      </dgm:prSet>
      <dgm:spPr/>
    </dgm:pt>
    <dgm:pt modelId="{CE269EC8-B13A-414D-8DF7-26E71AAFE864}" type="pres">
      <dgm:prSet presAssocID="{AA798D6D-488C-42BE-BA9C-E5D9776F28ED}" presName="spacer" presStyleCnt="0"/>
      <dgm:spPr/>
    </dgm:pt>
    <dgm:pt modelId="{1119205C-9917-4708-970A-7657CFF2772A}" type="pres">
      <dgm:prSet presAssocID="{90F0CC6C-6BB7-4ED1-BC37-E81B81227E96}" presName="parentText" presStyleLbl="node1" presStyleIdx="5" presStyleCnt="6">
        <dgm:presLayoutVars>
          <dgm:chMax val="0"/>
          <dgm:bulletEnabled val="1"/>
        </dgm:presLayoutVars>
      </dgm:prSet>
      <dgm:spPr/>
    </dgm:pt>
  </dgm:ptLst>
  <dgm:cxnLst>
    <dgm:cxn modelId="{2B0BE315-4A57-4ECA-BF5D-4C7875247545}" srcId="{CA444938-D2B8-4FCF-A139-D473C40B0C0C}" destId="{89FD3264-1098-4971-9E64-86835FB465FF}" srcOrd="4" destOrd="0" parTransId="{B3F6C02F-94F1-4C25-B1A2-52CBB299AE85}" sibTransId="{AA798D6D-488C-42BE-BA9C-E5D9776F28ED}"/>
    <dgm:cxn modelId="{F8F6801C-4BD2-445A-9971-D3DD67BDEDB4}" srcId="{CA444938-D2B8-4FCF-A139-D473C40B0C0C}" destId="{AB04D9F2-7E1B-4A3E-A4C5-9536D2E614A8}" srcOrd="2" destOrd="0" parTransId="{4B4C0127-23E5-4253-900E-2FC6D7536B37}" sibTransId="{52531CA1-BFB1-4BDF-B4D6-623FD29909D6}"/>
    <dgm:cxn modelId="{92BF1925-0F4E-4DD0-903E-A0E5DB8E1949}" type="presOf" srcId="{AB04D9F2-7E1B-4A3E-A4C5-9536D2E614A8}" destId="{F4E39561-26C9-477A-96D0-0045DDF7E583}" srcOrd="0" destOrd="0" presId="urn:microsoft.com/office/officeart/2005/8/layout/vList2"/>
    <dgm:cxn modelId="{A9AD8660-0706-4DE7-82FF-C1C005CE87C5}" srcId="{CA444938-D2B8-4FCF-A139-D473C40B0C0C}" destId="{90F0CC6C-6BB7-4ED1-BC37-E81B81227E96}" srcOrd="5" destOrd="0" parTransId="{DA225C00-1361-4AE4-8067-151DDF7F8E0F}" sibTransId="{82C7B888-2CFC-4507-A11B-39FD75D08934}"/>
    <dgm:cxn modelId="{00F8454C-6C53-4200-A272-F28C98F22ED9}" type="presOf" srcId="{89FD3264-1098-4971-9E64-86835FB465FF}" destId="{46F53342-442A-4C17-B741-04EEE5DCDA9F}" srcOrd="0" destOrd="0" presId="urn:microsoft.com/office/officeart/2005/8/layout/vList2"/>
    <dgm:cxn modelId="{02A23372-4A25-465B-A525-40A30A023058}" type="presOf" srcId="{BD9CEECF-92FA-4C6A-B012-E2968D52279F}" destId="{1B8B731C-1E9C-4CA2-84F6-4C3AD9EC59E5}" srcOrd="0" destOrd="0" presId="urn:microsoft.com/office/officeart/2005/8/layout/vList2"/>
    <dgm:cxn modelId="{0F321978-535A-46E4-9D20-FA1854B4A684}" srcId="{CA444938-D2B8-4FCF-A139-D473C40B0C0C}" destId="{19A0DC02-33C3-4015-A921-F1259E603358}" srcOrd="3" destOrd="0" parTransId="{1AD1074C-D165-425D-8C0B-27400F0E7909}" sibTransId="{64964449-73E9-4126-9673-D8127F9655B9}"/>
    <dgm:cxn modelId="{3282DD8E-089A-435C-B245-A379799F5B91}" type="presOf" srcId="{90F0CC6C-6BB7-4ED1-BC37-E81B81227E96}" destId="{1119205C-9917-4708-970A-7657CFF2772A}" srcOrd="0" destOrd="0" presId="urn:microsoft.com/office/officeart/2005/8/layout/vList2"/>
    <dgm:cxn modelId="{6E825D9C-8A64-4A7B-AA8E-697465F389D2}" srcId="{CA444938-D2B8-4FCF-A139-D473C40B0C0C}" destId="{D1D85E9A-092E-453D-94A2-F0DB840A8CE6}" srcOrd="1" destOrd="0" parTransId="{216333BF-3DB9-46B6-99F8-2B3C3AF625AF}" sibTransId="{C0994BA6-F04A-46CB-958A-0132B168EAB0}"/>
    <dgm:cxn modelId="{EB3EEBB6-D53F-4C2C-A4EE-C5EA122A115C}" type="presOf" srcId="{D1D85E9A-092E-453D-94A2-F0DB840A8CE6}" destId="{AE693E20-C6E0-4012-A001-4959CFF461B6}" srcOrd="0" destOrd="0" presId="urn:microsoft.com/office/officeart/2005/8/layout/vList2"/>
    <dgm:cxn modelId="{27BCA1DE-B21C-418C-B4A2-63340D59FFDD}" type="presOf" srcId="{19A0DC02-33C3-4015-A921-F1259E603358}" destId="{8DEEA071-52CD-4966-9FB3-DDFFFA006B8A}" srcOrd="0" destOrd="0" presId="urn:microsoft.com/office/officeart/2005/8/layout/vList2"/>
    <dgm:cxn modelId="{9CB870F5-653A-4A4A-AC65-0238CDCE99A3}" type="presOf" srcId="{CA444938-D2B8-4FCF-A139-D473C40B0C0C}" destId="{F9412827-850D-40B1-B407-96C217C586C4}" srcOrd="0" destOrd="0" presId="urn:microsoft.com/office/officeart/2005/8/layout/vList2"/>
    <dgm:cxn modelId="{E481FAFE-1FAC-4B28-BE9A-BCDFDEE59E2C}" srcId="{CA444938-D2B8-4FCF-A139-D473C40B0C0C}" destId="{BD9CEECF-92FA-4C6A-B012-E2968D52279F}" srcOrd="0" destOrd="0" parTransId="{AB98CD09-D475-4584-8CB0-62450314A71B}" sibTransId="{13FB70FE-4189-499F-9781-380B24C0B2E7}"/>
    <dgm:cxn modelId="{E587C789-CE85-4857-8FAA-C3DCD872A25A}" type="presParOf" srcId="{F9412827-850D-40B1-B407-96C217C586C4}" destId="{1B8B731C-1E9C-4CA2-84F6-4C3AD9EC59E5}" srcOrd="0" destOrd="0" presId="urn:microsoft.com/office/officeart/2005/8/layout/vList2"/>
    <dgm:cxn modelId="{C13B4761-B565-4AA5-9A03-298DD843B02E}" type="presParOf" srcId="{F9412827-850D-40B1-B407-96C217C586C4}" destId="{14312DFE-EA21-492C-A26C-0CB3A7F130E0}" srcOrd="1" destOrd="0" presId="urn:microsoft.com/office/officeart/2005/8/layout/vList2"/>
    <dgm:cxn modelId="{1C75843D-F9E0-45ED-8F5C-49E670B8D16A}" type="presParOf" srcId="{F9412827-850D-40B1-B407-96C217C586C4}" destId="{AE693E20-C6E0-4012-A001-4959CFF461B6}" srcOrd="2" destOrd="0" presId="urn:microsoft.com/office/officeart/2005/8/layout/vList2"/>
    <dgm:cxn modelId="{C39E1E2C-21BB-468D-8C92-886458FED4B7}" type="presParOf" srcId="{F9412827-850D-40B1-B407-96C217C586C4}" destId="{EEC765B1-9B4E-46EC-8016-BD631EFFEB31}" srcOrd="3" destOrd="0" presId="urn:microsoft.com/office/officeart/2005/8/layout/vList2"/>
    <dgm:cxn modelId="{4C38E412-3703-41CD-B79F-1C4A6CB6D7D6}" type="presParOf" srcId="{F9412827-850D-40B1-B407-96C217C586C4}" destId="{F4E39561-26C9-477A-96D0-0045DDF7E583}" srcOrd="4" destOrd="0" presId="urn:microsoft.com/office/officeart/2005/8/layout/vList2"/>
    <dgm:cxn modelId="{5148A284-AA60-4B35-AF5F-197E4F163F99}" type="presParOf" srcId="{F9412827-850D-40B1-B407-96C217C586C4}" destId="{7CB10D93-81AC-496D-AC51-FA77CB669951}" srcOrd="5" destOrd="0" presId="urn:microsoft.com/office/officeart/2005/8/layout/vList2"/>
    <dgm:cxn modelId="{E95DD1C8-C170-4606-B869-A17CED448BFE}" type="presParOf" srcId="{F9412827-850D-40B1-B407-96C217C586C4}" destId="{8DEEA071-52CD-4966-9FB3-DDFFFA006B8A}" srcOrd="6" destOrd="0" presId="urn:microsoft.com/office/officeart/2005/8/layout/vList2"/>
    <dgm:cxn modelId="{1BC82165-C651-4B26-9E77-57CCFB3F2A2D}" type="presParOf" srcId="{F9412827-850D-40B1-B407-96C217C586C4}" destId="{641B0461-4B00-4D5F-A4F6-C6DE89FD4F80}" srcOrd="7" destOrd="0" presId="urn:microsoft.com/office/officeart/2005/8/layout/vList2"/>
    <dgm:cxn modelId="{4EC45227-5642-4DF3-8BD1-37591082D685}" type="presParOf" srcId="{F9412827-850D-40B1-B407-96C217C586C4}" destId="{46F53342-442A-4C17-B741-04EEE5DCDA9F}" srcOrd="8" destOrd="0" presId="urn:microsoft.com/office/officeart/2005/8/layout/vList2"/>
    <dgm:cxn modelId="{76745E4A-AB61-4185-BFE7-CAD93F0F6308}" type="presParOf" srcId="{F9412827-850D-40B1-B407-96C217C586C4}" destId="{CE269EC8-B13A-414D-8DF7-26E71AAFE864}" srcOrd="9" destOrd="0" presId="urn:microsoft.com/office/officeart/2005/8/layout/vList2"/>
    <dgm:cxn modelId="{4532465B-2E82-46FD-9A9E-265C74DE0E52}" type="presParOf" srcId="{F9412827-850D-40B1-B407-96C217C586C4}" destId="{1119205C-9917-4708-970A-7657CFF2772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F0D055-C4EF-4B6B-8CB2-7A8E75BCF42E}" type="doc">
      <dgm:prSet loTypeId="urn:microsoft.com/office/officeart/2016/7/layout/BasicProcessNew" loCatId="process" qsTypeId="urn:microsoft.com/office/officeart/2005/8/quickstyle/simple1" qsCatId="simple" csTypeId="urn:microsoft.com/office/officeart/2005/8/colors/colorful1" csCatId="colorful" phldr="1"/>
      <dgm:spPr/>
      <dgm:t>
        <a:bodyPr/>
        <a:lstStyle/>
        <a:p>
          <a:endParaRPr lang="en-US"/>
        </a:p>
      </dgm:t>
    </dgm:pt>
    <dgm:pt modelId="{22F6A33A-2488-45C3-9026-A95FAA4D8954}">
      <dgm:prSet/>
      <dgm:spPr/>
      <dgm:t>
        <a:bodyPr/>
        <a:lstStyle/>
        <a:p>
          <a:r>
            <a:rPr lang="nl-NL" dirty="0"/>
            <a:t>Lees nu de tekst </a:t>
          </a:r>
          <a:r>
            <a:rPr lang="nl-NL" i="1" dirty="0"/>
            <a:t>Greenpeace dient klacht in bij reclamewaakhond: advertentie Coca-Cola wekt verkeerde indruk</a:t>
          </a:r>
          <a:r>
            <a:rPr lang="nl-NL" dirty="0"/>
            <a:t> uit de Volkskrant</a:t>
          </a:r>
          <a:endParaRPr lang="en-US" dirty="0"/>
        </a:p>
      </dgm:t>
    </dgm:pt>
    <dgm:pt modelId="{C0CF605E-E557-4188-9840-92DBE4617717}" type="parTrans" cxnId="{26F5767B-0ADC-441D-97B8-7497855078DD}">
      <dgm:prSet/>
      <dgm:spPr/>
      <dgm:t>
        <a:bodyPr/>
        <a:lstStyle/>
        <a:p>
          <a:endParaRPr lang="en-US"/>
        </a:p>
      </dgm:t>
    </dgm:pt>
    <dgm:pt modelId="{A94BEE81-79C9-430D-B94D-8911AFFCB3F7}" type="sibTrans" cxnId="{26F5767B-0ADC-441D-97B8-7497855078DD}">
      <dgm:prSet/>
      <dgm:spPr/>
      <dgm:t>
        <a:bodyPr/>
        <a:lstStyle/>
        <a:p>
          <a:endParaRPr lang="en-US"/>
        </a:p>
      </dgm:t>
    </dgm:pt>
    <dgm:pt modelId="{1EBD47FF-FC82-4C68-A103-A59579398648}">
      <dgm:prSet/>
      <dgm:spPr/>
      <dgm:t>
        <a:bodyPr/>
        <a:lstStyle/>
        <a:p>
          <a:r>
            <a:rPr lang="nl-NL" dirty="0"/>
            <a:t>Vind jij de kritiek van Greenpeace terecht of kun je je vinden in het verweer van Coca Cola? Beargumenteer je antwoord</a:t>
          </a:r>
          <a:endParaRPr lang="en-US" dirty="0"/>
        </a:p>
      </dgm:t>
    </dgm:pt>
    <dgm:pt modelId="{AF3267F9-F73C-439A-8E29-D619F87F6CD9}" type="parTrans" cxnId="{4B96649B-675B-4EE8-963C-C0E62005CA76}">
      <dgm:prSet/>
      <dgm:spPr/>
      <dgm:t>
        <a:bodyPr/>
        <a:lstStyle/>
        <a:p>
          <a:endParaRPr lang="en-US"/>
        </a:p>
      </dgm:t>
    </dgm:pt>
    <dgm:pt modelId="{0BC83B7A-2D8A-4574-961E-C3D2DD3C4ED9}" type="sibTrans" cxnId="{4B96649B-675B-4EE8-963C-C0E62005CA76}">
      <dgm:prSet/>
      <dgm:spPr/>
      <dgm:t>
        <a:bodyPr/>
        <a:lstStyle/>
        <a:p>
          <a:endParaRPr lang="en-US"/>
        </a:p>
      </dgm:t>
    </dgm:pt>
    <dgm:pt modelId="{026E2E9C-C3F0-4F97-9C25-7A44CC6A1535}" type="pres">
      <dgm:prSet presAssocID="{40F0D055-C4EF-4B6B-8CB2-7A8E75BCF42E}" presName="Name0" presStyleCnt="0">
        <dgm:presLayoutVars>
          <dgm:dir/>
          <dgm:resizeHandles val="exact"/>
        </dgm:presLayoutVars>
      </dgm:prSet>
      <dgm:spPr/>
    </dgm:pt>
    <dgm:pt modelId="{666E48B6-E556-4907-9ED5-FE36541428BE}" type="pres">
      <dgm:prSet presAssocID="{22F6A33A-2488-45C3-9026-A95FAA4D8954}" presName="node" presStyleLbl="node1" presStyleIdx="0" presStyleCnt="3">
        <dgm:presLayoutVars>
          <dgm:bulletEnabled val="1"/>
        </dgm:presLayoutVars>
      </dgm:prSet>
      <dgm:spPr/>
    </dgm:pt>
    <dgm:pt modelId="{F010E882-9AF1-4ED8-8758-28271926EEC6}" type="pres">
      <dgm:prSet presAssocID="{A94BEE81-79C9-430D-B94D-8911AFFCB3F7}" presName="sibTransSpacerBeforeConnector" presStyleCnt="0"/>
      <dgm:spPr/>
    </dgm:pt>
    <dgm:pt modelId="{E9D77B22-E897-40A3-BDB3-C7AF542D862C}" type="pres">
      <dgm:prSet presAssocID="{A94BEE81-79C9-430D-B94D-8911AFFCB3F7}" presName="sibTrans" presStyleLbl="node1" presStyleIdx="1" presStyleCnt="3"/>
      <dgm:spPr/>
    </dgm:pt>
    <dgm:pt modelId="{0157882B-B497-4ED0-B91E-C613A0C551A6}" type="pres">
      <dgm:prSet presAssocID="{A94BEE81-79C9-430D-B94D-8911AFFCB3F7}" presName="sibTransSpacerAfterConnector" presStyleCnt="0"/>
      <dgm:spPr/>
    </dgm:pt>
    <dgm:pt modelId="{2A739ACC-0B74-4D2A-8829-FE6577064FE6}" type="pres">
      <dgm:prSet presAssocID="{1EBD47FF-FC82-4C68-A103-A59579398648}" presName="node" presStyleLbl="node1" presStyleIdx="2" presStyleCnt="3">
        <dgm:presLayoutVars>
          <dgm:bulletEnabled val="1"/>
        </dgm:presLayoutVars>
      </dgm:prSet>
      <dgm:spPr/>
    </dgm:pt>
  </dgm:ptLst>
  <dgm:cxnLst>
    <dgm:cxn modelId="{26F5767B-0ADC-441D-97B8-7497855078DD}" srcId="{40F0D055-C4EF-4B6B-8CB2-7A8E75BCF42E}" destId="{22F6A33A-2488-45C3-9026-A95FAA4D8954}" srcOrd="0" destOrd="0" parTransId="{C0CF605E-E557-4188-9840-92DBE4617717}" sibTransId="{A94BEE81-79C9-430D-B94D-8911AFFCB3F7}"/>
    <dgm:cxn modelId="{4B96649B-675B-4EE8-963C-C0E62005CA76}" srcId="{40F0D055-C4EF-4B6B-8CB2-7A8E75BCF42E}" destId="{1EBD47FF-FC82-4C68-A103-A59579398648}" srcOrd="1" destOrd="0" parTransId="{AF3267F9-F73C-439A-8E29-D619F87F6CD9}" sibTransId="{0BC83B7A-2D8A-4574-961E-C3D2DD3C4ED9}"/>
    <dgm:cxn modelId="{0405F6A2-2B37-4DE3-8D39-C29292548EC0}" type="presOf" srcId="{22F6A33A-2488-45C3-9026-A95FAA4D8954}" destId="{666E48B6-E556-4907-9ED5-FE36541428BE}" srcOrd="0" destOrd="0" presId="urn:microsoft.com/office/officeart/2016/7/layout/BasicProcessNew"/>
    <dgm:cxn modelId="{FEE19CA3-BBB9-4348-9F39-DD4DBE234A47}" type="presOf" srcId="{40F0D055-C4EF-4B6B-8CB2-7A8E75BCF42E}" destId="{026E2E9C-C3F0-4F97-9C25-7A44CC6A1535}" srcOrd="0" destOrd="0" presId="urn:microsoft.com/office/officeart/2016/7/layout/BasicProcessNew"/>
    <dgm:cxn modelId="{25AF54AB-B8DE-4625-A2E8-4B5FBB77DA46}" type="presOf" srcId="{1EBD47FF-FC82-4C68-A103-A59579398648}" destId="{2A739ACC-0B74-4D2A-8829-FE6577064FE6}" srcOrd="0" destOrd="0" presId="urn:microsoft.com/office/officeart/2016/7/layout/BasicProcessNew"/>
    <dgm:cxn modelId="{B03A2FE5-FBC5-49A0-B3D2-997C9487A169}" type="presOf" srcId="{A94BEE81-79C9-430D-B94D-8911AFFCB3F7}" destId="{E9D77B22-E897-40A3-BDB3-C7AF542D862C}" srcOrd="0" destOrd="0" presId="urn:microsoft.com/office/officeart/2016/7/layout/BasicProcessNew"/>
    <dgm:cxn modelId="{DAFC198A-AADF-4E82-9074-6542B9D16799}" type="presParOf" srcId="{026E2E9C-C3F0-4F97-9C25-7A44CC6A1535}" destId="{666E48B6-E556-4907-9ED5-FE36541428BE}" srcOrd="0" destOrd="0" presId="urn:microsoft.com/office/officeart/2016/7/layout/BasicProcessNew"/>
    <dgm:cxn modelId="{B38FEC6F-9271-4786-BB54-28EBC4C68F15}" type="presParOf" srcId="{026E2E9C-C3F0-4F97-9C25-7A44CC6A1535}" destId="{F010E882-9AF1-4ED8-8758-28271926EEC6}" srcOrd="1" destOrd="0" presId="urn:microsoft.com/office/officeart/2016/7/layout/BasicProcessNew"/>
    <dgm:cxn modelId="{11E43D75-9457-4D4D-A1C9-200BB2E48C8F}" type="presParOf" srcId="{026E2E9C-C3F0-4F97-9C25-7A44CC6A1535}" destId="{E9D77B22-E897-40A3-BDB3-C7AF542D862C}" srcOrd="2" destOrd="0" presId="urn:microsoft.com/office/officeart/2016/7/layout/BasicProcessNew"/>
    <dgm:cxn modelId="{2A3B0E98-6614-4C77-9F66-2BF3DDF702E1}" type="presParOf" srcId="{026E2E9C-C3F0-4F97-9C25-7A44CC6A1535}" destId="{0157882B-B497-4ED0-B91E-C613A0C551A6}" srcOrd="3" destOrd="0" presId="urn:microsoft.com/office/officeart/2016/7/layout/BasicProcessNew"/>
    <dgm:cxn modelId="{4BA3F958-A1D4-46FA-986F-40AC9CB25B5A}" type="presParOf" srcId="{026E2E9C-C3F0-4F97-9C25-7A44CC6A1535}" destId="{2A739ACC-0B74-4D2A-8829-FE6577064FE6}" srcOrd="4" destOrd="0" presId="urn:microsoft.com/office/officeart/2016/7/layout/Basic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57AB23-3145-4F9B-8A0D-84490E13244C}" type="doc">
      <dgm:prSet loTypeId="urn:microsoft.com/office/officeart/2005/8/layout/vList5" loCatId="list" qsTypeId="urn:microsoft.com/office/officeart/2005/8/quickstyle/simple2" qsCatId="simple" csTypeId="urn:microsoft.com/office/officeart/2005/8/colors/accent5_2" csCatId="accent5"/>
      <dgm:spPr/>
      <dgm:t>
        <a:bodyPr/>
        <a:lstStyle/>
        <a:p>
          <a:endParaRPr lang="en-US"/>
        </a:p>
      </dgm:t>
    </dgm:pt>
    <dgm:pt modelId="{01161D31-64C4-4CD1-943B-3DCC2BD3D116}">
      <dgm:prSet/>
      <dgm:spPr/>
      <dgm:t>
        <a:bodyPr/>
        <a:lstStyle/>
        <a:p>
          <a:r>
            <a:rPr lang="nl-NL"/>
            <a:t>Reclame Code Commissie: </a:t>
          </a:r>
          <a:endParaRPr lang="en-US"/>
        </a:p>
      </dgm:t>
    </dgm:pt>
    <dgm:pt modelId="{1E9D2448-B54B-4754-9485-A62AD0168897}" type="parTrans" cxnId="{3318A758-8E8A-4AB9-81CC-87540E105E11}">
      <dgm:prSet/>
      <dgm:spPr/>
      <dgm:t>
        <a:bodyPr/>
        <a:lstStyle/>
        <a:p>
          <a:endParaRPr lang="en-US"/>
        </a:p>
      </dgm:t>
    </dgm:pt>
    <dgm:pt modelId="{0DAFEEAC-F255-49D1-8239-C93BCA275D0B}" type="sibTrans" cxnId="{3318A758-8E8A-4AB9-81CC-87540E105E11}">
      <dgm:prSet/>
      <dgm:spPr/>
      <dgm:t>
        <a:bodyPr/>
        <a:lstStyle/>
        <a:p>
          <a:endParaRPr lang="en-US"/>
        </a:p>
      </dgm:t>
    </dgm:pt>
    <dgm:pt modelId="{255B65F5-2324-4F80-8034-3237F6AE8963}">
      <dgm:prSet/>
      <dgm:spPr/>
      <dgm:t>
        <a:bodyPr/>
        <a:lstStyle/>
        <a:p>
          <a:r>
            <a:rPr lang="nl-NL"/>
            <a:t>Zoek uit op welke gronden een klacht kan worden ingediend</a:t>
          </a:r>
          <a:endParaRPr lang="en-US"/>
        </a:p>
      </dgm:t>
    </dgm:pt>
    <dgm:pt modelId="{2162E72D-2A2C-4A05-AC85-82B745713EF7}" type="parTrans" cxnId="{537C297F-77B8-4BDA-923A-C117D487EB15}">
      <dgm:prSet/>
      <dgm:spPr/>
      <dgm:t>
        <a:bodyPr/>
        <a:lstStyle/>
        <a:p>
          <a:endParaRPr lang="en-US"/>
        </a:p>
      </dgm:t>
    </dgm:pt>
    <dgm:pt modelId="{FD8FB547-8C72-422E-9AD6-3D60DEADB927}" type="sibTrans" cxnId="{537C297F-77B8-4BDA-923A-C117D487EB15}">
      <dgm:prSet/>
      <dgm:spPr/>
      <dgm:t>
        <a:bodyPr/>
        <a:lstStyle/>
        <a:p>
          <a:endParaRPr lang="en-US"/>
        </a:p>
      </dgm:t>
    </dgm:pt>
    <dgm:pt modelId="{F177552D-B9C7-4482-8DB8-5B4267F19DDA}">
      <dgm:prSet/>
      <dgm:spPr/>
      <dgm:t>
        <a:bodyPr/>
        <a:lstStyle/>
        <a:p>
          <a:r>
            <a:rPr lang="nl-NL"/>
            <a:t>Presenteer die gronden aan klagers en verweerders</a:t>
          </a:r>
          <a:endParaRPr lang="en-US"/>
        </a:p>
      </dgm:t>
    </dgm:pt>
    <dgm:pt modelId="{1A097709-83CA-4E8F-8B53-9E8BB021116A}" type="parTrans" cxnId="{0A02D8C3-81C3-48CE-8C35-20288A5B6166}">
      <dgm:prSet/>
      <dgm:spPr/>
      <dgm:t>
        <a:bodyPr/>
        <a:lstStyle/>
        <a:p>
          <a:endParaRPr lang="en-US"/>
        </a:p>
      </dgm:t>
    </dgm:pt>
    <dgm:pt modelId="{C978E97F-74C4-4BDA-BD30-DB15426946DD}" type="sibTrans" cxnId="{0A02D8C3-81C3-48CE-8C35-20288A5B6166}">
      <dgm:prSet/>
      <dgm:spPr/>
      <dgm:t>
        <a:bodyPr/>
        <a:lstStyle/>
        <a:p>
          <a:endParaRPr lang="en-US"/>
        </a:p>
      </dgm:t>
    </dgm:pt>
    <dgm:pt modelId="{1E101E1C-0054-471D-A8C8-72D8112AAE14}">
      <dgm:prSet/>
      <dgm:spPr/>
      <dgm:t>
        <a:bodyPr/>
        <a:lstStyle/>
        <a:p>
          <a:r>
            <a:rPr lang="nl-NL"/>
            <a:t>Schrijf een onderbouwde uitspraak  </a:t>
          </a:r>
          <a:endParaRPr lang="en-US"/>
        </a:p>
      </dgm:t>
    </dgm:pt>
    <dgm:pt modelId="{2D62FADD-4A27-4B2C-9F0C-33B1A15F0BBD}" type="parTrans" cxnId="{E008D769-3199-4FB0-9390-97A4780B2933}">
      <dgm:prSet/>
      <dgm:spPr/>
      <dgm:t>
        <a:bodyPr/>
        <a:lstStyle/>
        <a:p>
          <a:endParaRPr lang="en-US"/>
        </a:p>
      </dgm:t>
    </dgm:pt>
    <dgm:pt modelId="{01B03981-4437-4BC9-9133-D99CCA411E79}" type="sibTrans" cxnId="{E008D769-3199-4FB0-9390-97A4780B2933}">
      <dgm:prSet/>
      <dgm:spPr/>
      <dgm:t>
        <a:bodyPr/>
        <a:lstStyle/>
        <a:p>
          <a:endParaRPr lang="en-US"/>
        </a:p>
      </dgm:t>
    </dgm:pt>
    <dgm:pt modelId="{6FA74208-B3C9-4C52-B044-E55219EA339C}">
      <dgm:prSet/>
      <dgm:spPr/>
      <dgm:t>
        <a:bodyPr/>
        <a:lstStyle/>
        <a:p>
          <a:r>
            <a:rPr lang="nl-NL"/>
            <a:t>Greenpeace</a:t>
          </a:r>
          <a:endParaRPr lang="en-US"/>
        </a:p>
      </dgm:t>
    </dgm:pt>
    <dgm:pt modelId="{0EAB5D24-333E-4677-A285-9E4D17DAA4D9}" type="parTrans" cxnId="{21C0595C-FD20-4592-BB5C-BCE333AB7431}">
      <dgm:prSet/>
      <dgm:spPr/>
      <dgm:t>
        <a:bodyPr/>
        <a:lstStyle/>
        <a:p>
          <a:endParaRPr lang="en-US"/>
        </a:p>
      </dgm:t>
    </dgm:pt>
    <dgm:pt modelId="{E9E1E3F8-05CB-48A1-A465-96C337AB0CE0}" type="sibTrans" cxnId="{21C0595C-FD20-4592-BB5C-BCE333AB7431}">
      <dgm:prSet/>
      <dgm:spPr/>
      <dgm:t>
        <a:bodyPr/>
        <a:lstStyle/>
        <a:p>
          <a:endParaRPr lang="en-US"/>
        </a:p>
      </dgm:t>
    </dgm:pt>
    <dgm:pt modelId="{6114B96E-A05F-4698-8A2B-9A794B18661B}">
      <dgm:prSet/>
      <dgm:spPr/>
      <dgm:t>
        <a:bodyPr/>
        <a:lstStyle/>
        <a:p>
          <a:r>
            <a:rPr lang="nl-NL"/>
            <a:t>Formuleer een klacht en presenteer die voor de commissie</a:t>
          </a:r>
          <a:endParaRPr lang="en-US"/>
        </a:p>
      </dgm:t>
    </dgm:pt>
    <dgm:pt modelId="{EDEBBE6C-5BCD-40B5-BDF5-2170BCF99758}" type="parTrans" cxnId="{E4A658A7-A254-4190-9398-9E8EFFA7956E}">
      <dgm:prSet/>
      <dgm:spPr/>
      <dgm:t>
        <a:bodyPr/>
        <a:lstStyle/>
        <a:p>
          <a:endParaRPr lang="en-US"/>
        </a:p>
      </dgm:t>
    </dgm:pt>
    <dgm:pt modelId="{5E2A8DE8-BC8B-42F3-90CD-FEA73EA1F29F}" type="sibTrans" cxnId="{E4A658A7-A254-4190-9398-9E8EFFA7956E}">
      <dgm:prSet/>
      <dgm:spPr/>
      <dgm:t>
        <a:bodyPr/>
        <a:lstStyle/>
        <a:p>
          <a:endParaRPr lang="en-US"/>
        </a:p>
      </dgm:t>
    </dgm:pt>
    <dgm:pt modelId="{4AF18CEC-C280-4285-BBBE-F96778E2EEF2}">
      <dgm:prSet/>
      <dgm:spPr/>
      <dgm:t>
        <a:bodyPr/>
        <a:lstStyle/>
        <a:p>
          <a:r>
            <a:rPr lang="nl-NL"/>
            <a:t>Coca Cola</a:t>
          </a:r>
          <a:endParaRPr lang="en-US"/>
        </a:p>
      </dgm:t>
    </dgm:pt>
    <dgm:pt modelId="{AC1D5C2F-C336-4DB2-BCEB-605B0D1E0483}" type="parTrans" cxnId="{8B8B9AC6-5774-4458-AB00-DF311E671042}">
      <dgm:prSet/>
      <dgm:spPr/>
      <dgm:t>
        <a:bodyPr/>
        <a:lstStyle/>
        <a:p>
          <a:endParaRPr lang="en-US"/>
        </a:p>
      </dgm:t>
    </dgm:pt>
    <dgm:pt modelId="{0AE0A3C6-BFB2-4729-959B-91FC8322CE3F}" type="sibTrans" cxnId="{8B8B9AC6-5774-4458-AB00-DF311E671042}">
      <dgm:prSet/>
      <dgm:spPr/>
      <dgm:t>
        <a:bodyPr/>
        <a:lstStyle/>
        <a:p>
          <a:endParaRPr lang="en-US"/>
        </a:p>
      </dgm:t>
    </dgm:pt>
    <dgm:pt modelId="{0E68B470-1214-455B-8413-F9D0B5622F7D}">
      <dgm:prSet/>
      <dgm:spPr/>
      <dgm:t>
        <a:bodyPr/>
        <a:lstStyle/>
        <a:p>
          <a:r>
            <a:rPr lang="nl-NL"/>
            <a:t>Formuleer een verweer en presenteer die voor de commissie	</a:t>
          </a:r>
          <a:endParaRPr lang="en-US"/>
        </a:p>
      </dgm:t>
    </dgm:pt>
    <dgm:pt modelId="{4AAF50D0-437E-4450-8AD4-CCFBBB048732}" type="parTrans" cxnId="{67103CE5-A1AD-48AA-8DE7-1F2B0933FDE4}">
      <dgm:prSet/>
      <dgm:spPr/>
      <dgm:t>
        <a:bodyPr/>
        <a:lstStyle/>
        <a:p>
          <a:endParaRPr lang="en-US"/>
        </a:p>
      </dgm:t>
    </dgm:pt>
    <dgm:pt modelId="{8FDF81FF-74F8-4C04-A29B-E385CC8787DB}" type="sibTrans" cxnId="{67103CE5-A1AD-48AA-8DE7-1F2B0933FDE4}">
      <dgm:prSet/>
      <dgm:spPr/>
      <dgm:t>
        <a:bodyPr/>
        <a:lstStyle/>
        <a:p>
          <a:endParaRPr lang="en-US"/>
        </a:p>
      </dgm:t>
    </dgm:pt>
    <dgm:pt modelId="{23B72F94-2A53-4805-94AA-27EEB9488906}" type="pres">
      <dgm:prSet presAssocID="{1057AB23-3145-4F9B-8A0D-84490E13244C}" presName="Name0" presStyleCnt="0">
        <dgm:presLayoutVars>
          <dgm:dir/>
          <dgm:animLvl val="lvl"/>
          <dgm:resizeHandles val="exact"/>
        </dgm:presLayoutVars>
      </dgm:prSet>
      <dgm:spPr/>
    </dgm:pt>
    <dgm:pt modelId="{29ADD876-3623-440E-9642-F4E0F47DDB19}" type="pres">
      <dgm:prSet presAssocID="{01161D31-64C4-4CD1-943B-3DCC2BD3D116}" presName="linNode" presStyleCnt="0"/>
      <dgm:spPr/>
    </dgm:pt>
    <dgm:pt modelId="{6390E629-A17C-43CD-B020-F13603D6C20D}" type="pres">
      <dgm:prSet presAssocID="{01161D31-64C4-4CD1-943B-3DCC2BD3D116}" presName="parentText" presStyleLbl="node1" presStyleIdx="0" presStyleCnt="3">
        <dgm:presLayoutVars>
          <dgm:chMax val="1"/>
          <dgm:bulletEnabled val="1"/>
        </dgm:presLayoutVars>
      </dgm:prSet>
      <dgm:spPr/>
    </dgm:pt>
    <dgm:pt modelId="{E5DFBB93-B1E2-43C1-B5DF-1AB817E09F7C}" type="pres">
      <dgm:prSet presAssocID="{01161D31-64C4-4CD1-943B-3DCC2BD3D116}" presName="descendantText" presStyleLbl="alignAccFollowNode1" presStyleIdx="0" presStyleCnt="3">
        <dgm:presLayoutVars>
          <dgm:bulletEnabled val="1"/>
        </dgm:presLayoutVars>
      </dgm:prSet>
      <dgm:spPr/>
    </dgm:pt>
    <dgm:pt modelId="{A6057EED-8F7C-4A60-A640-5BBA83CABCCD}" type="pres">
      <dgm:prSet presAssocID="{0DAFEEAC-F255-49D1-8239-C93BCA275D0B}" presName="sp" presStyleCnt="0"/>
      <dgm:spPr/>
    </dgm:pt>
    <dgm:pt modelId="{A023950B-F6CD-4631-9D10-196E8FFD0278}" type="pres">
      <dgm:prSet presAssocID="{6FA74208-B3C9-4C52-B044-E55219EA339C}" presName="linNode" presStyleCnt="0"/>
      <dgm:spPr/>
    </dgm:pt>
    <dgm:pt modelId="{C816E95F-3E3D-4D74-87C9-9FB8AE76AC47}" type="pres">
      <dgm:prSet presAssocID="{6FA74208-B3C9-4C52-B044-E55219EA339C}" presName="parentText" presStyleLbl="node1" presStyleIdx="1" presStyleCnt="3">
        <dgm:presLayoutVars>
          <dgm:chMax val="1"/>
          <dgm:bulletEnabled val="1"/>
        </dgm:presLayoutVars>
      </dgm:prSet>
      <dgm:spPr/>
    </dgm:pt>
    <dgm:pt modelId="{0C367847-3689-4E73-B2AF-E2FC2967FEC9}" type="pres">
      <dgm:prSet presAssocID="{6FA74208-B3C9-4C52-B044-E55219EA339C}" presName="descendantText" presStyleLbl="alignAccFollowNode1" presStyleIdx="1" presStyleCnt="3">
        <dgm:presLayoutVars>
          <dgm:bulletEnabled val="1"/>
        </dgm:presLayoutVars>
      </dgm:prSet>
      <dgm:spPr/>
    </dgm:pt>
    <dgm:pt modelId="{16DCB661-9407-4059-90C3-34584DDBBA8A}" type="pres">
      <dgm:prSet presAssocID="{E9E1E3F8-05CB-48A1-A465-96C337AB0CE0}" presName="sp" presStyleCnt="0"/>
      <dgm:spPr/>
    </dgm:pt>
    <dgm:pt modelId="{B08DA814-50C0-4939-B76A-7D93399376C9}" type="pres">
      <dgm:prSet presAssocID="{4AF18CEC-C280-4285-BBBE-F96778E2EEF2}" presName="linNode" presStyleCnt="0"/>
      <dgm:spPr/>
    </dgm:pt>
    <dgm:pt modelId="{C495015F-4188-4E45-A748-5572A4D58621}" type="pres">
      <dgm:prSet presAssocID="{4AF18CEC-C280-4285-BBBE-F96778E2EEF2}" presName="parentText" presStyleLbl="node1" presStyleIdx="2" presStyleCnt="3">
        <dgm:presLayoutVars>
          <dgm:chMax val="1"/>
          <dgm:bulletEnabled val="1"/>
        </dgm:presLayoutVars>
      </dgm:prSet>
      <dgm:spPr/>
    </dgm:pt>
    <dgm:pt modelId="{179116CD-2185-4526-BB74-47E38729E410}" type="pres">
      <dgm:prSet presAssocID="{4AF18CEC-C280-4285-BBBE-F96778E2EEF2}" presName="descendantText" presStyleLbl="alignAccFollowNode1" presStyleIdx="2" presStyleCnt="3">
        <dgm:presLayoutVars>
          <dgm:bulletEnabled val="1"/>
        </dgm:presLayoutVars>
      </dgm:prSet>
      <dgm:spPr/>
    </dgm:pt>
  </dgm:ptLst>
  <dgm:cxnLst>
    <dgm:cxn modelId="{3816BC0E-475D-44AC-B2DD-34FCE5B23396}" type="presOf" srcId="{6114B96E-A05F-4698-8A2B-9A794B18661B}" destId="{0C367847-3689-4E73-B2AF-E2FC2967FEC9}" srcOrd="0" destOrd="0" presId="urn:microsoft.com/office/officeart/2005/8/layout/vList5"/>
    <dgm:cxn modelId="{274ACA2D-2C62-46E8-8DD5-4DA319C2184A}" type="presOf" srcId="{255B65F5-2324-4F80-8034-3237F6AE8963}" destId="{E5DFBB93-B1E2-43C1-B5DF-1AB817E09F7C}" srcOrd="0" destOrd="0" presId="urn:microsoft.com/office/officeart/2005/8/layout/vList5"/>
    <dgm:cxn modelId="{6F0CC62F-6B42-4594-9B87-C327E9F1923C}" type="presOf" srcId="{01161D31-64C4-4CD1-943B-3DCC2BD3D116}" destId="{6390E629-A17C-43CD-B020-F13603D6C20D}" srcOrd="0" destOrd="0" presId="urn:microsoft.com/office/officeart/2005/8/layout/vList5"/>
    <dgm:cxn modelId="{21C0595C-FD20-4592-BB5C-BCE333AB7431}" srcId="{1057AB23-3145-4F9B-8A0D-84490E13244C}" destId="{6FA74208-B3C9-4C52-B044-E55219EA339C}" srcOrd="1" destOrd="0" parTransId="{0EAB5D24-333E-4677-A285-9E4D17DAA4D9}" sibTransId="{E9E1E3F8-05CB-48A1-A465-96C337AB0CE0}"/>
    <dgm:cxn modelId="{E008D769-3199-4FB0-9390-97A4780B2933}" srcId="{01161D31-64C4-4CD1-943B-3DCC2BD3D116}" destId="{1E101E1C-0054-471D-A8C8-72D8112AAE14}" srcOrd="2" destOrd="0" parTransId="{2D62FADD-4A27-4B2C-9F0C-33B1A15F0BBD}" sibTransId="{01B03981-4437-4BC9-9133-D99CCA411E79}"/>
    <dgm:cxn modelId="{3318A758-8E8A-4AB9-81CC-87540E105E11}" srcId="{1057AB23-3145-4F9B-8A0D-84490E13244C}" destId="{01161D31-64C4-4CD1-943B-3DCC2BD3D116}" srcOrd="0" destOrd="0" parTransId="{1E9D2448-B54B-4754-9485-A62AD0168897}" sibTransId="{0DAFEEAC-F255-49D1-8239-C93BCA275D0B}"/>
    <dgm:cxn modelId="{537C297F-77B8-4BDA-923A-C117D487EB15}" srcId="{01161D31-64C4-4CD1-943B-3DCC2BD3D116}" destId="{255B65F5-2324-4F80-8034-3237F6AE8963}" srcOrd="0" destOrd="0" parTransId="{2162E72D-2A2C-4A05-AC85-82B745713EF7}" sibTransId="{FD8FB547-8C72-422E-9AD6-3D60DEADB927}"/>
    <dgm:cxn modelId="{E4A658A7-A254-4190-9398-9E8EFFA7956E}" srcId="{6FA74208-B3C9-4C52-B044-E55219EA339C}" destId="{6114B96E-A05F-4698-8A2B-9A794B18661B}" srcOrd="0" destOrd="0" parTransId="{EDEBBE6C-5BCD-40B5-BDF5-2170BCF99758}" sibTransId="{5E2A8DE8-BC8B-42F3-90CD-FEA73EA1F29F}"/>
    <dgm:cxn modelId="{122BA8B3-9EF3-41CD-B797-B0B0D344DFEF}" type="presOf" srcId="{F177552D-B9C7-4482-8DB8-5B4267F19DDA}" destId="{E5DFBB93-B1E2-43C1-B5DF-1AB817E09F7C}" srcOrd="0" destOrd="1" presId="urn:microsoft.com/office/officeart/2005/8/layout/vList5"/>
    <dgm:cxn modelId="{2C2E1AB7-B3E6-428C-93F2-0F7A5F2DCC7E}" type="presOf" srcId="{1E101E1C-0054-471D-A8C8-72D8112AAE14}" destId="{E5DFBB93-B1E2-43C1-B5DF-1AB817E09F7C}" srcOrd="0" destOrd="2" presId="urn:microsoft.com/office/officeart/2005/8/layout/vList5"/>
    <dgm:cxn modelId="{0A02D8C3-81C3-48CE-8C35-20288A5B6166}" srcId="{01161D31-64C4-4CD1-943B-3DCC2BD3D116}" destId="{F177552D-B9C7-4482-8DB8-5B4267F19DDA}" srcOrd="1" destOrd="0" parTransId="{1A097709-83CA-4E8F-8B53-9E8BB021116A}" sibTransId="{C978E97F-74C4-4BDA-BD30-DB15426946DD}"/>
    <dgm:cxn modelId="{8B8B9AC6-5774-4458-AB00-DF311E671042}" srcId="{1057AB23-3145-4F9B-8A0D-84490E13244C}" destId="{4AF18CEC-C280-4285-BBBE-F96778E2EEF2}" srcOrd="2" destOrd="0" parTransId="{AC1D5C2F-C336-4DB2-BCEB-605B0D1E0483}" sibTransId="{0AE0A3C6-BFB2-4729-959B-91FC8322CE3F}"/>
    <dgm:cxn modelId="{6351F3D2-0F74-40A0-9B73-C17D32D53583}" type="presOf" srcId="{1057AB23-3145-4F9B-8A0D-84490E13244C}" destId="{23B72F94-2A53-4805-94AA-27EEB9488906}" srcOrd="0" destOrd="0" presId="urn:microsoft.com/office/officeart/2005/8/layout/vList5"/>
    <dgm:cxn modelId="{67103CE5-A1AD-48AA-8DE7-1F2B0933FDE4}" srcId="{4AF18CEC-C280-4285-BBBE-F96778E2EEF2}" destId="{0E68B470-1214-455B-8413-F9D0B5622F7D}" srcOrd="0" destOrd="0" parTransId="{4AAF50D0-437E-4450-8AD4-CCFBBB048732}" sibTransId="{8FDF81FF-74F8-4C04-A29B-E385CC8787DB}"/>
    <dgm:cxn modelId="{5DA87BF3-0DB9-47EA-B5F3-DEB645A3011A}" type="presOf" srcId="{0E68B470-1214-455B-8413-F9D0B5622F7D}" destId="{179116CD-2185-4526-BB74-47E38729E410}" srcOrd="0" destOrd="0" presId="urn:microsoft.com/office/officeart/2005/8/layout/vList5"/>
    <dgm:cxn modelId="{BEBF6DFB-E32F-43C7-9A27-F7201708189F}" type="presOf" srcId="{6FA74208-B3C9-4C52-B044-E55219EA339C}" destId="{C816E95F-3E3D-4D74-87C9-9FB8AE76AC47}" srcOrd="0" destOrd="0" presId="urn:microsoft.com/office/officeart/2005/8/layout/vList5"/>
    <dgm:cxn modelId="{6545ADFB-FFB7-4C1F-83AB-0ADB697AA3F5}" type="presOf" srcId="{4AF18CEC-C280-4285-BBBE-F96778E2EEF2}" destId="{C495015F-4188-4E45-A748-5572A4D58621}" srcOrd="0" destOrd="0" presId="urn:microsoft.com/office/officeart/2005/8/layout/vList5"/>
    <dgm:cxn modelId="{F46D754D-B92E-44CC-A310-102DEA84227D}" type="presParOf" srcId="{23B72F94-2A53-4805-94AA-27EEB9488906}" destId="{29ADD876-3623-440E-9642-F4E0F47DDB19}" srcOrd="0" destOrd="0" presId="urn:microsoft.com/office/officeart/2005/8/layout/vList5"/>
    <dgm:cxn modelId="{AB0C63F4-3047-4659-9F47-1760CB35DB3E}" type="presParOf" srcId="{29ADD876-3623-440E-9642-F4E0F47DDB19}" destId="{6390E629-A17C-43CD-B020-F13603D6C20D}" srcOrd="0" destOrd="0" presId="urn:microsoft.com/office/officeart/2005/8/layout/vList5"/>
    <dgm:cxn modelId="{A8BF234D-6567-4BD3-9C7D-35054085F26C}" type="presParOf" srcId="{29ADD876-3623-440E-9642-F4E0F47DDB19}" destId="{E5DFBB93-B1E2-43C1-B5DF-1AB817E09F7C}" srcOrd="1" destOrd="0" presId="urn:microsoft.com/office/officeart/2005/8/layout/vList5"/>
    <dgm:cxn modelId="{C550FF0C-CEE0-4941-8CB8-8655B281CA4E}" type="presParOf" srcId="{23B72F94-2A53-4805-94AA-27EEB9488906}" destId="{A6057EED-8F7C-4A60-A640-5BBA83CABCCD}" srcOrd="1" destOrd="0" presId="urn:microsoft.com/office/officeart/2005/8/layout/vList5"/>
    <dgm:cxn modelId="{2C25D039-3FCC-4290-92B2-2B2764175DD3}" type="presParOf" srcId="{23B72F94-2A53-4805-94AA-27EEB9488906}" destId="{A023950B-F6CD-4631-9D10-196E8FFD0278}" srcOrd="2" destOrd="0" presId="urn:microsoft.com/office/officeart/2005/8/layout/vList5"/>
    <dgm:cxn modelId="{74149C43-70C1-47C3-9802-6B4B0902FE4B}" type="presParOf" srcId="{A023950B-F6CD-4631-9D10-196E8FFD0278}" destId="{C816E95F-3E3D-4D74-87C9-9FB8AE76AC47}" srcOrd="0" destOrd="0" presId="urn:microsoft.com/office/officeart/2005/8/layout/vList5"/>
    <dgm:cxn modelId="{97564F57-72A5-4E1E-A5BC-68077B264F74}" type="presParOf" srcId="{A023950B-F6CD-4631-9D10-196E8FFD0278}" destId="{0C367847-3689-4E73-B2AF-E2FC2967FEC9}" srcOrd="1" destOrd="0" presId="urn:microsoft.com/office/officeart/2005/8/layout/vList5"/>
    <dgm:cxn modelId="{40528834-DC93-49B2-BA5F-64CCF53296A5}" type="presParOf" srcId="{23B72F94-2A53-4805-94AA-27EEB9488906}" destId="{16DCB661-9407-4059-90C3-34584DDBBA8A}" srcOrd="3" destOrd="0" presId="urn:microsoft.com/office/officeart/2005/8/layout/vList5"/>
    <dgm:cxn modelId="{8D7D1BBC-8917-4737-A1D7-FBD99DA2554C}" type="presParOf" srcId="{23B72F94-2A53-4805-94AA-27EEB9488906}" destId="{B08DA814-50C0-4939-B76A-7D93399376C9}" srcOrd="4" destOrd="0" presId="urn:microsoft.com/office/officeart/2005/8/layout/vList5"/>
    <dgm:cxn modelId="{DCC07DB8-F336-4E39-965A-DC296F635D10}" type="presParOf" srcId="{B08DA814-50C0-4939-B76A-7D93399376C9}" destId="{C495015F-4188-4E45-A748-5572A4D58621}" srcOrd="0" destOrd="0" presId="urn:microsoft.com/office/officeart/2005/8/layout/vList5"/>
    <dgm:cxn modelId="{8EE55461-66CF-4EF2-A5F2-FF53C120090E}" type="presParOf" srcId="{B08DA814-50C0-4939-B76A-7D93399376C9}" destId="{179116CD-2185-4526-BB74-47E38729E41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9261D75-10CB-4653-B419-324016207442}" type="doc">
      <dgm:prSet loTypeId="urn:microsoft.com/office/officeart/2005/8/layout/process4" loCatId="process" qsTypeId="urn:microsoft.com/office/officeart/2005/8/quickstyle/simple2" qsCatId="simple" csTypeId="urn:microsoft.com/office/officeart/2005/8/colors/accent6_2" csCatId="accent6" phldr="1"/>
      <dgm:spPr/>
      <dgm:t>
        <a:bodyPr/>
        <a:lstStyle/>
        <a:p>
          <a:endParaRPr lang="en-US"/>
        </a:p>
      </dgm:t>
    </dgm:pt>
    <dgm:pt modelId="{3B515476-9F60-4CAF-A492-F010CF7DAE33}">
      <dgm:prSet/>
      <dgm:spPr/>
      <dgm:t>
        <a:bodyPr/>
        <a:lstStyle/>
        <a:p>
          <a:r>
            <a:rPr lang="nl-NL" dirty="0"/>
            <a:t>Inleiding: aankondiging</a:t>
          </a:r>
          <a:endParaRPr lang="en-US" dirty="0"/>
        </a:p>
      </dgm:t>
    </dgm:pt>
    <dgm:pt modelId="{53158FEB-3DDE-4809-9F5D-9CE5F13D6B52}" type="parTrans" cxnId="{08244510-1AF5-4D54-9DA0-3492843EAB6D}">
      <dgm:prSet/>
      <dgm:spPr/>
      <dgm:t>
        <a:bodyPr/>
        <a:lstStyle/>
        <a:p>
          <a:endParaRPr lang="en-US"/>
        </a:p>
      </dgm:t>
    </dgm:pt>
    <dgm:pt modelId="{598A7D42-6FEE-451C-A95C-1F3C8815E592}" type="sibTrans" cxnId="{08244510-1AF5-4D54-9DA0-3492843EAB6D}">
      <dgm:prSet/>
      <dgm:spPr/>
      <dgm:t>
        <a:bodyPr/>
        <a:lstStyle/>
        <a:p>
          <a:endParaRPr lang="en-US"/>
        </a:p>
      </dgm:t>
    </dgm:pt>
    <dgm:pt modelId="{130843A4-7F87-42C7-A0C6-21B8CC7EC277}">
      <dgm:prSet/>
      <dgm:spPr/>
      <dgm:t>
        <a:bodyPr/>
        <a:lstStyle/>
        <a:p>
          <a:r>
            <a:rPr lang="nl-NL"/>
            <a:t>Kern: </a:t>
          </a:r>
          <a:endParaRPr lang="en-US"/>
        </a:p>
      </dgm:t>
    </dgm:pt>
    <dgm:pt modelId="{23933AFF-5928-4924-B7F7-89D02FFBEA01}" type="parTrans" cxnId="{CF35C562-214D-411F-903C-7808B203B701}">
      <dgm:prSet/>
      <dgm:spPr/>
      <dgm:t>
        <a:bodyPr/>
        <a:lstStyle/>
        <a:p>
          <a:endParaRPr lang="en-US"/>
        </a:p>
      </dgm:t>
    </dgm:pt>
    <dgm:pt modelId="{8F4FDBB3-CE54-471A-8998-B8B32BB06181}" type="sibTrans" cxnId="{CF35C562-214D-411F-903C-7808B203B701}">
      <dgm:prSet/>
      <dgm:spPr/>
      <dgm:t>
        <a:bodyPr/>
        <a:lstStyle/>
        <a:p>
          <a:endParaRPr lang="en-US"/>
        </a:p>
      </dgm:t>
    </dgm:pt>
    <dgm:pt modelId="{3C2B1B1D-4794-433D-ADA4-5CC942CB8DD5}">
      <dgm:prSet/>
      <dgm:spPr/>
      <dgm:t>
        <a:bodyPr/>
        <a:lstStyle/>
        <a:p>
          <a:r>
            <a:rPr lang="nl-NL"/>
            <a:t>Presenteer de regels/wetten</a:t>
          </a:r>
          <a:endParaRPr lang="en-US"/>
        </a:p>
      </dgm:t>
    </dgm:pt>
    <dgm:pt modelId="{312C4DDD-E3DD-4F01-A206-B13A4E69F3D7}" type="parTrans" cxnId="{1B4342C3-A710-4A22-A97B-61DA57925264}">
      <dgm:prSet/>
      <dgm:spPr/>
      <dgm:t>
        <a:bodyPr/>
        <a:lstStyle/>
        <a:p>
          <a:endParaRPr lang="en-US"/>
        </a:p>
      </dgm:t>
    </dgm:pt>
    <dgm:pt modelId="{4220EE52-ADB2-4B6A-BA00-6178B978A8F5}" type="sibTrans" cxnId="{1B4342C3-A710-4A22-A97B-61DA57925264}">
      <dgm:prSet/>
      <dgm:spPr/>
      <dgm:t>
        <a:bodyPr/>
        <a:lstStyle/>
        <a:p>
          <a:endParaRPr lang="en-US"/>
        </a:p>
      </dgm:t>
    </dgm:pt>
    <dgm:pt modelId="{8C1602A6-F691-4F43-AC5C-ABE3A2A31CD6}">
      <dgm:prSet/>
      <dgm:spPr/>
      <dgm:t>
        <a:bodyPr/>
        <a:lstStyle/>
        <a:p>
          <a:r>
            <a:rPr lang="nl-NL"/>
            <a:t>Presenteer de feiten</a:t>
          </a:r>
          <a:endParaRPr lang="en-US"/>
        </a:p>
      </dgm:t>
    </dgm:pt>
    <dgm:pt modelId="{7C01096C-583A-45FF-9895-C00A1FE56879}" type="parTrans" cxnId="{E0BDDF59-65C5-4A9F-A1F4-E72CA8C377D6}">
      <dgm:prSet/>
      <dgm:spPr/>
      <dgm:t>
        <a:bodyPr/>
        <a:lstStyle/>
        <a:p>
          <a:endParaRPr lang="en-US"/>
        </a:p>
      </dgm:t>
    </dgm:pt>
    <dgm:pt modelId="{0380F8F5-80D4-447A-A1A1-D3CBECEAE290}" type="sibTrans" cxnId="{E0BDDF59-65C5-4A9F-A1F4-E72CA8C377D6}">
      <dgm:prSet/>
      <dgm:spPr/>
      <dgm:t>
        <a:bodyPr/>
        <a:lstStyle/>
        <a:p>
          <a:endParaRPr lang="en-US"/>
        </a:p>
      </dgm:t>
    </dgm:pt>
    <dgm:pt modelId="{3963179D-4CEC-4F0B-A998-E5D867FFDBDC}">
      <dgm:prSet/>
      <dgm:spPr/>
      <dgm:t>
        <a:bodyPr/>
        <a:lstStyle/>
        <a:p>
          <a:r>
            <a:rPr lang="nl-NL"/>
            <a:t>Verbind de feiten aan regels/wetten</a:t>
          </a:r>
          <a:endParaRPr lang="en-US"/>
        </a:p>
      </dgm:t>
    </dgm:pt>
    <dgm:pt modelId="{38DC7D54-0E03-4F38-81AD-6244B44DD7FE}" type="parTrans" cxnId="{83DA1A4B-CF40-483B-A1CE-5F7A3320109E}">
      <dgm:prSet/>
      <dgm:spPr/>
      <dgm:t>
        <a:bodyPr/>
        <a:lstStyle/>
        <a:p>
          <a:endParaRPr lang="en-US"/>
        </a:p>
      </dgm:t>
    </dgm:pt>
    <dgm:pt modelId="{C1BFCE0E-E751-4F43-AB81-193BB194324C}" type="sibTrans" cxnId="{83DA1A4B-CF40-483B-A1CE-5F7A3320109E}">
      <dgm:prSet/>
      <dgm:spPr/>
      <dgm:t>
        <a:bodyPr/>
        <a:lstStyle/>
        <a:p>
          <a:endParaRPr lang="en-US"/>
        </a:p>
      </dgm:t>
    </dgm:pt>
    <dgm:pt modelId="{619005AB-50CF-44FC-BFBE-2A5479BA18F5}">
      <dgm:prSet/>
      <dgm:spPr/>
      <dgm:t>
        <a:bodyPr/>
        <a:lstStyle/>
        <a:p>
          <a:r>
            <a:rPr lang="nl-NL" dirty="0"/>
            <a:t>Slot: conclusie</a:t>
          </a:r>
          <a:endParaRPr lang="en-US" dirty="0"/>
        </a:p>
      </dgm:t>
    </dgm:pt>
    <dgm:pt modelId="{6C4CDA48-B60F-4EB1-927B-B1D407F0F0B0}" type="parTrans" cxnId="{871C8279-B998-49A6-B80C-8EBB0AB663FB}">
      <dgm:prSet/>
      <dgm:spPr/>
      <dgm:t>
        <a:bodyPr/>
        <a:lstStyle/>
        <a:p>
          <a:endParaRPr lang="en-US"/>
        </a:p>
      </dgm:t>
    </dgm:pt>
    <dgm:pt modelId="{6E5D4EEC-6D99-44AA-8768-B913300058FE}" type="sibTrans" cxnId="{871C8279-B998-49A6-B80C-8EBB0AB663FB}">
      <dgm:prSet/>
      <dgm:spPr/>
      <dgm:t>
        <a:bodyPr/>
        <a:lstStyle/>
        <a:p>
          <a:endParaRPr lang="en-US"/>
        </a:p>
      </dgm:t>
    </dgm:pt>
    <dgm:pt modelId="{5565F488-305D-49BF-8043-D467013F37D0}" type="pres">
      <dgm:prSet presAssocID="{19261D75-10CB-4653-B419-324016207442}" presName="Name0" presStyleCnt="0">
        <dgm:presLayoutVars>
          <dgm:dir/>
          <dgm:animLvl val="lvl"/>
          <dgm:resizeHandles val="exact"/>
        </dgm:presLayoutVars>
      </dgm:prSet>
      <dgm:spPr/>
    </dgm:pt>
    <dgm:pt modelId="{F4C523B9-CD9C-4149-9D86-CB2B37FE7E23}" type="pres">
      <dgm:prSet presAssocID="{619005AB-50CF-44FC-BFBE-2A5479BA18F5}" presName="boxAndChildren" presStyleCnt="0"/>
      <dgm:spPr/>
    </dgm:pt>
    <dgm:pt modelId="{F11AD915-78DD-4024-A176-EB43EE386607}" type="pres">
      <dgm:prSet presAssocID="{619005AB-50CF-44FC-BFBE-2A5479BA18F5}" presName="parentTextBox" presStyleLbl="node1" presStyleIdx="0" presStyleCnt="3"/>
      <dgm:spPr/>
    </dgm:pt>
    <dgm:pt modelId="{50B14422-5520-4C3D-B9DE-4C3655031F39}" type="pres">
      <dgm:prSet presAssocID="{8F4FDBB3-CE54-471A-8998-B8B32BB06181}" presName="sp" presStyleCnt="0"/>
      <dgm:spPr/>
    </dgm:pt>
    <dgm:pt modelId="{9DE75559-AB53-4E97-AC38-2E955BA22747}" type="pres">
      <dgm:prSet presAssocID="{130843A4-7F87-42C7-A0C6-21B8CC7EC277}" presName="arrowAndChildren" presStyleCnt="0"/>
      <dgm:spPr/>
    </dgm:pt>
    <dgm:pt modelId="{C2EE93FB-8380-4552-A78C-CC450E3099B2}" type="pres">
      <dgm:prSet presAssocID="{130843A4-7F87-42C7-A0C6-21B8CC7EC277}" presName="parentTextArrow" presStyleLbl="node1" presStyleIdx="0" presStyleCnt="3"/>
      <dgm:spPr/>
    </dgm:pt>
    <dgm:pt modelId="{BE0F3D77-D64B-4BB5-BD69-6E3EBCDC518B}" type="pres">
      <dgm:prSet presAssocID="{130843A4-7F87-42C7-A0C6-21B8CC7EC277}" presName="arrow" presStyleLbl="node1" presStyleIdx="1" presStyleCnt="3"/>
      <dgm:spPr/>
    </dgm:pt>
    <dgm:pt modelId="{919B5013-AA00-46DB-8044-951B3C3F677F}" type="pres">
      <dgm:prSet presAssocID="{130843A4-7F87-42C7-A0C6-21B8CC7EC277}" presName="descendantArrow" presStyleCnt="0"/>
      <dgm:spPr/>
    </dgm:pt>
    <dgm:pt modelId="{CB8C2D6F-DA7F-44CC-A382-5595973A288B}" type="pres">
      <dgm:prSet presAssocID="{3C2B1B1D-4794-433D-ADA4-5CC942CB8DD5}" presName="childTextArrow" presStyleLbl="fgAccFollowNode1" presStyleIdx="0" presStyleCnt="3">
        <dgm:presLayoutVars>
          <dgm:bulletEnabled val="1"/>
        </dgm:presLayoutVars>
      </dgm:prSet>
      <dgm:spPr/>
    </dgm:pt>
    <dgm:pt modelId="{0F079B76-FCA2-440D-B2E0-F0D980EAFDC1}" type="pres">
      <dgm:prSet presAssocID="{8C1602A6-F691-4F43-AC5C-ABE3A2A31CD6}" presName="childTextArrow" presStyleLbl="fgAccFollowNode1" presStyleIdx="1" presStyleCnt="3">
        <dgm:presLayoutVars>
          <dgm:bulletEnabled val="1"/>
        </dgm:presLayoutVars>
      </dgm:prSet>
      <dgm:spPr/>
    </dgm:pt>
    <dgm:pt modelId="{DADA9359-C5CC-41DF-8EB8-0F9940A8C7B1}" type="pres">
      <dgm:prSet presAssocID="{3963179D-4CEC-4F0B-A998-E5D867FFDBDC}" presName="childTextArrow" presStyleLbl="fgAccFollowNode1" presStyleIdx="2" presStyleCnt="3">
        <dgm:presLayoutVars>
          <dgm:bulletEnabled val="1"/>
        </dgm:presLayoutVars>
      </dgm:prSet>
      <dgm:spPr/>
    </dgm:pt>
    <dgm:pt modelId="{5BBF8B0D-419F-4852-A8A9-F4D02495E565}" type="pres">
      <dgm:prSet presAssocID="{598A7D42-6FEE-451C-A95C-1F3C8815E592}" presName="sp" presStyleCnt="0"/>
      <dgm:spPr/>
    </dgm:pt>
    <dgm:pt modelId="{9E50C804-F3EF-43C9-A610-CC320F6858C1}" type="pres">
      <dgm:prSet presAssocID="{3B515476-9F60-4CAF-A492-F010CF7DAE33}" presName="arrowAndChildren" presStyleCnt="0"/>
      <dgm:spPr/>
    </dgm:pt>
    <dgm:pt modelId="{540EEEB9-CBC0-4046-9D15-5B989D5BA762}" type="pres">
      <dgm:prSet presAssocID="{3B515476-9F60-4CAF-A492-F010CF7DAE33}" presName="parentTextArrow" presStyleLbl="node1" presStyleIdx="2" presStyleCnt="3"/>
      <dgm:spPr/>
    </dgm:pt>
  </dgm:ptLst>
  <dgm:cxnLst>
    <dgm:cxn modelId="{08244510-1AF5-4D54-9DA0-3492843EAB6D}" srcId="{19261D75-10CB-4653-B419-324016207442}" destId="{3B515476-9F60-4CAF-A492-F010CF7DAE33}" srcOrd="0" destOrd="0" parTransId="{53158FEB-3DDE-4809-9F5D-9CE5F13D6B52}" sibTransId="{598A7D42-6FEE-451C-A95C-1F3C8815E592}"/>
    <dgm:cxn modelId="{64180035-1EA1-48F8-A8B5-10358973FE5B}" type="presOf" srcId="{3C2B1B1D-4794-433D-ADA4-5CC942CB8DD5}" destId="{CB8C2D6F-DA7F-44CC-A382-5595973A288B}" srcOrd="0" destOrd="0" presId="urn:microsoft.com/office/officeart/2005/8/layout/process4"/>
    <dgm:cxn modelId="{C6CD9737-7820-476E-84E1-DF5701F03DFA}" type="presOf" srcId="{19261D75-10CB-4653-B419-324016207442}" destId="{5565F488-305D-49BF-8043-D467013F37D0}" srcOrd="0" destOrd="0" presId="urn:microsoft.com/office/officeart/2005/8/layout/process4"/>
    <dgm:cxn modelId="{CF35C562-214D-411F-903C-7808B203B701}" srcId="{19261D75-10CB-4653-B419-324016207442}" destId="{130843A4-7F87-42C7-A0C6-21B8CC7EC277}" srcOrd="1" destOrd="0" parTransId="{23933AFF-5928-4924-B7F7-89D02FFBEA01}" sibTransId="{8F4FDBB3-CE54-471A-8998-B8B32BB06181}"/>
    <dgm:cxn modelId="{82044C45-CA86-4815-A8D7-D62D35A6F28F}" type="presOf" srcId="{130843A4-7F87-42C7-A0C6-21B8CC7EC277}" destId="{BE0F3D77-D64B-4BB5-BD69-6E3EBCDC518B}" srcOrd="1" destOrd="0" presId="urn:microsoft.com/office/officeart/2005/8/layout/process4"/>
    <dgm:cxn modelId="{7AE19A47-14CD-4234-B5A1-BDF8CE29354F}" type="presOf" srcId="{3963179D-4CEC-4F0B-A998-E5D867FFDBDC}" destId="{DADA9359-C5CC-41DF-8EB8-0F9940A8C7B1}" srcOrd="0" destOrd="0" presId="urn:microsoft.com/office/officeart/2005/8/layout/process4"/>
    <dgm:cxn modelId="{83DA1A4B-CF40-483B-A1CE-5F7A3320109E}" srcId="{130843A4-7F87-42C7-A0C6-21B8CC7EC277}" destId="{3963179D-4CEC-4F0B-A998-E5D867FFDBDC}" srcOrd="2" destOrd="0" parTransId="{38DC7D54-0E03-4F38-81AD-6244B44DD7FE}" sibTransId="{C1BFCE0E-E751-4F43-AB81-193BB194324C}"/>
    <dgm:cxn modelId="{9095F96D-4B57-4BA3-AC4A-9CEB22937881}" type="presOf" srcId="{619005AB-50CF-44FC-BFBE-2A5479BA18F5}" destId="{F11AD915-78DD-4024-A176-EB43EE386607}" srcOrd="0" destOrd="0" presId="urn:microsoft.com/office/officeart/2005/8/layout/process4"/>
    <dgm:cxn modelId="{DEA15251-F026-400F-8816-7C118CDE356F}" type="presOf" srcId="{8C1602A6-F691-4F43-AC5C-ABE3A2A31CD6}" destId="{0F079B76-FCA2-440D-B2E0-F0D980EAFDC1}" srcOrd="0" destOrd="0" presId="urn:microsoft.com/office/officeart/2005/8/layout/process4"/>
    <dgm:cxn modelId="{871C8279-B998-49A6-B80C-8EBB0AB663FB}" srcId="{19261D75-10CB-4653-B419-324016207442}" destId="{619005AB-50CF-44FC-BFBE-2A5479BA18F5}" srcOrd="2" destOrd="0" parTransId="{6C4CDA48-B60F-4EB1-927B-B1D407F0F0B0}" sibTransId="{6E5D4EEC-6D99-44AA-8768-B913300058FE}"/>
    <dgm:cxn modelId="{E0BDDF59-65C5-4A9F-A1F4-E72CA8C377D6}" srcId="{130843A4-7F87-42C7-A0C6-21B8CC7EC277}" destId="{8C1602A6-F691-4F43-AC5C-ABE3A2A31CD6}" srcOrd="1" destOrd="0" parTransId="{7C01096C-583A-45FF-9895-C00A1FE56879}" sibTransId="{0380F8F5-80D4-447A-A1A1-D3CBECEAE290}"/>
    <dgm:cxn modelId="{319965BC-E5A2-46B3-9A48-9615B00485F3}" type="presOf" srcId="{3B515476-9F60-4CAF-A492-F010CF7DAE33}" destId="{540EEEB9-CBC0-4046-9D15-5B989D5BA762}" srcOrd="0" destOrd="0" presId="urn:microsoft.com/office/officeart/2005/8/layout/process4"/>
    <dgm:cxn modelId="{1B4342C3-A710-4A22-A97B-61DA57925264}" srcId="{130843A4-7F87-42C7-A0C6-21B8CC7EC277}" destId="{3C2B1B1D-4794-433D-ADA4-5CC942CB8DD5}" srcOrd="0" destOrd="0" parTransId="{312C4DDD-E3DD-4F01-A206-B13A4E69F3D7}" sibTransId="{4220EE52-ADB2-4B6A-BA00-6178B978A8F5}"/>
    <dgm:cxn modelId="{E6A299FA-EFBA-41BA-A63F-861631F274E3}" type="presOf" srcId="{130843A4-7F87-42C7-A0C6-21B8CC7EC277}" destId="{C2EE93FB-8380-4552-A78C-CC450E3099B2}" srcOrd="0" destOrd="0" presId="urn:microsoft.com/office/officeart/2005/8/layout/process4"/>
    <dgm:cxn modelId="{109D47B9-079D-4637-B961-F74A4D8C7314}" type="presParOf" srcId="{5565F488-305D-49BF-8043-D467013F37D0}" destId="{F4C523B9-CD9C-4149-9D86-CB2B37FE7E23}" srcOrd="0" destOrd="0" presId="urn:microsoft.com/office/officeart/2005/8/layout/process4"/>
    <dgm:cxn modelId="{C088E168-EA75-407F-9E23-37715B030269}" type="presParOf" srcId="{F4C523B9-CD9C-4149-9D86-CB2B37FE7E23}" destId="{F11AD915-78DD-4024-A176-EB43EE386607}" srcOrd="0" destOrd="0" presId="urn:microsoft.com/office/officeart/2005/8/layout/process4"/>
    <dgm:cxn modelId="{D8F86972-E1EC-4F5D-B133-BEB39FAB8D77}" type="presParOf" srcId="{5565F488-305D-49BF-8043-D467013F37D0}" destId="{50B14422-5520-4C3D-B9DE-4C3655031F39}" srcOrd="1" destOrd="0" presId="urn:microsoft.com/office/officeart/2005/8/layout/process4"/>
    <dgm:cxn modelId="{7C127A8E-9A82-4BAA-BE67-1C0CDD5FC47B}" type="presParOf" srcId="{5565F488-305D-49BF-8043-D467013F37D0}" destId="{9DE75559-AB53-4E97-AC38-2E955BA22747}" srcOrd="2" destOrd="0" presId="urn:microsoft.com/office/officeart/2005/8/layout/process4"/>
    <dgm:cxn modelId="{6850C568-0B2C-4864-BF4C-C83149D26D87}" type="presParOf" srcId="{9DE75559-AB53-4E97-AC38-2E955BA22747}" destId="{C2EE93FB-8380-4552-A78C-CC450E3099B2}" srcOrd="0" destOrd="0" presId="urn:microsoft.com/office/officeart/2005/8/layout/process4"/>
    <dgm:cxn modelId="{3D4EB278-BFA1-4EDB-B8F2-65A12DAC33AE}" type="presParOf" srcId="{9DE75559-AB53-4E97-AC38-2E955BA22747}" destId="{BE0F3D77-D64B-4BB5-BD69-6E3EBCDC518B}" srcOrd="1" destOrd="0" presId="urn:microsoft.com/office/officeart/2005/8/layout/process4"/>
    <dgm:cxn modelId="{ED6C5BB8-2405-4A26-8AC6-0239DED3228A}" type="presParOf" srcId="{9DE75559-AB53-4E97-AC38-2E955BA22747}" destId="{919B5013-AA00-46DB-8044-951B3C3F677F}" srcOrd="2" destOrd="0" presId="urn:microsoft.com/office/officeart/2005/8/layout/process4"/>
    <dgm:cxn modelId="{C8A093D6-B195-4437-B0FF-57BA3C68EA6D}" type="presParOf" srcId="{919B5013-AA00-46DB-8044-951B3C3F677F}" destId="{CB8C2D6F-DA7F-44CC-A382-5595973A288B}" srcOrd="0" destOrd="0" presId="urn:microsoft.com/office/officeart/2005/8/layout/process4"/>
    <dgm:cxn modelId="{408E6DDE-5491-4F92-99AB-D79518E32B0B}" type="presParOf" srcId="{919B5013-AA00-46DB-8044-951B3C3F677F}" destId="{0F079B76-FCA2-440D-B2E0-F0D980EAFDC1}" srcOrd="1" destOrd="0" presId="urn:microsoft.com/office/officeart/2005/8/layout/process4"/>
    <dgm:cxn modelId="{D5148DFC-336F-43DE-83B9-E0CCB62D72DD}" type="presParOf" srcId="{919B5013-AA00-46DB-8044-951B3C3F677F}" destId="{DADA9359-C5CC-41DF-8EB8-0F9940A8C7B1}" srcOrd="2" destOrd="0" presId="urn:microsoft.com/office/officeart/2005/8/layout/process4"/>
    <dgm:cxn modelId="{18A818A5-6DB4-4B45-8FCA-B22DFD5ADCB4}" type="presParOf" srcId="{5565F488-305D-49BF-8043-D467013F37D0}" destId="{5BBF8B0D-419F-4852-A8A9-F4D02495E565}" srcOrd="3" destOrd="0" presId="urn:microsoft.com/office/officeart/2005/8/layout/process4"/>
    <dgm:cxn modelId="{80809219-A259-4BF6-A0E4-9B19BF1614DC}" type="presParOf" srcId="{5565F488-305D-49BF-8043-D467013F37D0}" destId="{9E50C804-F3EF-43C9-A610-CC320F6858C1}" srcOrd="4" destOrd="0" presId="urn:microsoft.com/office/officeart/2005/8/layout/process4"/>
    <dgm:cxn modelId="{CE2EE5B2-0EFD-461F-9DEF-1F3165096630}" type="presParOf" srcId="{9E50C804-F3EF-43C9-A610-CC320F6858C1}" destId="{540EEEB9-CBC0-4046-9D15-5B989D5BA762}"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4DE1E6-F503-4493-A4F5-CBDF431EA043}" type="doc">
      <dgm:prSet loTypeId="urn:microsoft.com/office/officeart/2005/8/layout/process4" loCatId="process" qsTypeId="urn:microsoft.com/office/officeart/2005/8/quickstyle/simple4" qsCatId="simple" csTypeId="urn:microsoft.com/office/officeart/2005/8/colors/accent1_2" csCatId="accent1"/>
      <dgm:spPr/>
      <dgm:t>
        <a:bodyPr/>
        <a:lstStyle/>
        <a:p>
          <a:endParaRPr lang="en-US"/>
        </a:p>
      </dgm:t>
    </dgm:pt>
    <dgm:pt modelId="{B0BBEB59-F25F-4794-9FC3-169309388692}">
      <dgm:prSet/>
      <dgm:spPr/>
      <dgm:t>
        <a:bodyPr/>
        <a:lstStyle/>
        <a:p>
          <a:r>
            <a:rPr lang="nl-NL" i="1"/>
            <a:t>Als je stap 2 doorlopen hebt, heb je een duidelijk beeld van het standpunt dat de betrokkenen innemen.</a:t>
          </a:r>
          <a:endParaRPr lang="en-US"/>
        </a:p>
      </dgm:t>
    </dgm:pt>
    <dgm:pt modelId="{6457A857-3082-4318-B061-1177A8F05297}" type="parTrans" cxnId="{0F50DFC2-AC4E-469F-834B-DDC50F85A5B9}">
      <dgm:prSet/>
      <dgm:spPr/>
      <dgm:t>
        <a:bodyPr/>
        <a:lstStyle/>
        <a:p>
          <a:endParaRPr lang="en-US"/>
        </a:p>
      </dgm:t>
    </dgm:pt>
    <dgm:pt modelId="{233D0E6B-633A-4E20-BF94-5BA7E3E6CD95}" type="sibTrans" cxnId="{0F50DFC2-AC4E-469F-834B-DDC50F85A5B9}">
      <dgm:prSet/>
      <dgm:spPr/>
      <dgm:t>
        <a:bodyPr/>
        <a:lstStyle/>
        <a:p>
          <a:endParaRPr lang="en-US"/>
        </a:p>
      </dgm:t>
    </dgm:pt>
    <dgm:pt modelId="{FF605EF0-EC3B-4A25-982F-0332FAAE5B62}">
      <dgm:prSet/>
      <dgm:spPr/>
      <dgm:t>
        <a:bodyPr/>
        <a:lstStyle/>
        <a:p>
          <a:r>
            <a:rPr lang="nl-NL" dirty="0"/>
            <a:t>Staat het standpunt letterlijk in de tekst of niet? Als het belangrijkste standpunt niet letterlijk in de tekst staat, moet je het reconstrueren. Soms is het belangrijkste standpunt zelfs helemaal verzwegen. Kijk nog eens naar stap 1 om te bepalen wat de protagonist wil bereiken. Formuleer het standpunt in je eigen woorden.</a:t>
          </a:r>
          <a:endParaRPr lang="en-US" dirty="0"/>
        </a:p>
      </dgm:t>
    </dgm:pt>
    <dgm:pt modelId="{6AACBAC8-4FE6-4472-9BE5-B49E274FFE36}" type="parTrans" cxnId="{7D9F2E10-F472-4925-A55C-41049E156669}">
      <dgm:prSet/>
      <dgm:spPr/>
      <dgm:t>
        <a:bodyPr/>
        <a:lstStyle/>
        <a:p>
          <a:endParaRPr lang="en-US"/>
        </a:p>
      </dgm:t>
    </dgm:pt>
    <dgm:pt modelId="{BF0156AC-BF72-4D37-91A1-A3F08C21D143}" type="sibTrans" cxnId="{7D9F2E10-F472-4925-A55C-41049E156669}">
      <dgm:prSet/>
      <dgm:spPr/>
      <dgm:t>
        <a:bodyPr/>
        <a:lstStyle/>
        <a:p>
          <a:endParaRPr lang="en-US"/>
        </a:p>
      </dgm:t>
    </dgm:pt>
    <dgm:pt modelId="{E469FA87-2359-4554-A404-D1A7B36B64A3}">
      <dgm:prSet/>
      <dgm:spPr/>
      <dgm:t>
        <a:bodyPr/>
        <a:lstStyle/>
        <a:p>
          <a:r>
            <a:rPr lang="nl-NL" dirty="0"/>
            <a:t>Standpunt= Coca Cola blijft eraan werken om zijn producten duurzamer te maken/Coca Cola heeft zijn producten duurzamer gemaakt</a:t>
          </a:r>
          <a:br>
            <a:rPr lang="nl-NL" dirty="0"/>
          </a:br>
          <a:endParaRPr lang="en-US" dirty="0"/>
        </a:p>
      </dgm:t>
    </dgm:pt>
    <dgm:pt modelId="{ED06E72F-2784-4D5B-B972-6D5062ACD7B9}" type="parTrans" cxnId="{E9CA70EF-2550-43F7-8303-CEDAB6B86FE7}">
      <dgm:prSet/>
      <dgm:spPr/>
      <dgm:t>
        <a:bodyPr/>
        <a:lstStyle/>
        <a:p>
          <a:endParaRPr lang="en-US"/>
        </a:p>
      </dgm:t>
    </dgm:pt>
    <dgm:pt modelId="{B2D2ECE1-6AD6-4532-B8DD-6F01805214A4}" type="sibTrans" cxnId="{E9CA70EF-2550-43F7-8303-CEDAB6B86FE7}">
      <dgm:prSet/>
      <dgm:spPr/>
      <dgm:t>
        <a:bodyPr/>
        <a:lstStyle/>
        <a:p>
          <a:endParaRPr lang="en-US"/>
        </a:p>
      </dgm:t>
    </dgm:pt>
    <dgm:pt modelId="{765298FD-3549-40FA-84B6-BD66D1228D34}" type="pres">
      <dgm:prSet presAssocID="{804DE1E6-F503-4493-A4F5-CBDF431EA043}" presName="Name0" presStyleCnt="0">
        <dgm:presLayoutVars>
          <dgm:dir/>
          <dgm:animLvl val="lvl"/>
          <dgm:resizeHandles val="exact"/>
        </dgm:presLayoutVars>
      </dgm:prSet>
      <dgm:spPr/>
    </dgm:pt>
    <dgm:pt modelId="{D4F721DC-A0ED-4410-964B-0FD1EC7881A5}" type="pres">
      <dgm:prSet presAssocID="{E469FA87-2359-4554-A404-D1A7B36B64A3}" presName="boxAndChildren" presStyleCnt="0"/>
      <dgm:spPr/>
    </dgm:pt>
    <dgm:pt modelId="{85A2C71B-4386-4017-8F44-AFAAE49B8104}" type="pres">
      <dgm:prSet presAssocID="{E469FA87-2359-4554-A404-D1A7B36B64A3}" presName="parentTextBox" presStyleLbl="node1" presStyleIdx="0" presStyleCnt="2"/>
      <dgm:spPr/>
    </dgm:pt>
    <dgm:pt modelId="{911B93B3-D42F-40DC-9E26-027F7E2D1A70}" type="pres">
      <dgm:prSet presAssocID="{233D0E6B-633A-4E20-BF94-5BA7E3E6CD95}" presName="sp" presStyleCnt="0"/>
      <dgm:spPr/>
    </dgm:pt>
    <dgm:pt modelId="{B2602592-5367-4CA4-AC6D-0C3B7C6D474C}" type="pres">
      <dgm:prSet presAssocID="{B0BBEB59-F25F-4794-9FC3-169309388692}" presName="arrowAndChildren" presStyleCnt="0"/>
      <dgm:spPr/>
    </dgm:pt>
    <dgm:pt modelId="{7F91D424-479B-4811-8E92-89A251853748}" type="pres">
      <dgm:prSet presAssocID="{B0BBEB59-F25F-4794-9FC3-169309388692}" presName="parentTextArrow" presStyleLbl="node1" presStyleIdx="0" presStyleCnt="2"/>
      <dgm:spPr/>
    </dgm:pt>
    <dgm:pt modelId="{D6EAD0A3-69FC-48A3-A168-2C76D59A9369}" type="pres">
      <dgm:prSet presAssocID="{B0BBEB59-F25F-4794-9FC3-169309388692}" presName="arrow" presStyleLbl="node1" presStyleIdx="1" presStyleCnt="2"/>
      <dgm:spPr/>
    </dgm:pt>
    <dgm:pt modelId="{92DC0C2E-BBC6-468B-92AA-2DFC5FD1D4BE}" type="pres">
      <dgm:prSet presAssocID="{B0BBEB59-F25F-4794-9FC3-169309388692}" presName="descendantArrow" presStyleCnt="0"/>
      <dgm:spPr/>
    </dgm:pt>
    <dgm:pt modelId="{D712234F-3019-460C-8DF8-9A647D656DB4}" type="pres">
      <dgm:prSet presAssocID="{FF605EF0-EC3B-4A25-982F-0332FAAE5B62}" presName="childTextArrow" presStyleLbl="fgAccFollowNode1" presStyleIdx="0" presStyleCnt="1">
        <dgm:presLayoutVars>
          <dgm:bulletEnabled val="1"/>
        </dgm:presLayoutVars>
      </dgm:prSet>
      <dgm:spPr/>
    </dgm:pt>
  </dgm:ptLst>
  <dgm:cxnLst>
    <dgm:cxn modelId="{7D9F2E10-F472-4925-A55C-41049E156669}" srcId="{B0BBEB59-F25F-4794-9FC3-169309388692}" destId="{FF605EF0-EC3B-4A25-982F-0332FAAE5B62}" srcOrd="0" destOrd="0" parTransId="{6AACBAC8-4FE6-4472-9BE5-B49E274FFE36}" sibTransId="{BF0156AC-BF72-4D37-91A1-A3F08C21D143}"/>
    <dgm:cxn modelId="{E6CDBB37-FA6A-4420-A1C2-87B7CA20757A}" type="presOf" srcId="{E469FA87-2359-4554-A404-D1A7B36B64A3}" destId="{85A2C71B-4386-4017-8F44-AFAAE49B8104}" srcOrd="0" destOrd="0" presId="urn:microsoft.com/office/officeart/2005/8/layout/process4"/>
    <dgm:cxn modelId="{55C1DA56-BDFE-46DB-AE3C-378AD313A676}" type="presOf" srcId="{B0BBEB59-F25F-4794-9FC3-169309388692}" destId="{D6EAD0A3-69FC-48A3-A168-2C76D59A9369}" srcOrd="1" destOrd="0" presId="urn:microsoft.com/office/officeart/2005/8/layout/process4"/>
    <dgm:cxn modelId="{30568580-9821-46D1-BE10-0A0A4AB7D81F}" type="presOf" srcId="{FF605EF0-EC3B-4A25-982F-0332FAAE5B62}" destId="{D712234F-3019-460C-8DF8-9A647D656DB4}" srcOrd="0" destOrd="0" presId="urn:microsoft.com/office/officeart/2005/8/layout/process4"/>
    <dgm:cxn modelId="{5DE2E599-C66D-4DAE-82AE-414DCA67651A}" type="presOf" srcId="{804DE1E6-F503-4493-A4F5-CBDF431EA043}" destId="{765298FD-3549-40FA-84B6-BD66D1228D34}" srcOrd="0" destOrd="0" presId="urn:microsoft.com/office/officeart/2005/8/layout/process4"/>
    <dgm:cxn modelId="{0F50DFC2-AC4E-469F-834B-DDC50F85A5B9}" srcId="{804DE1E6-F503-4493-A4F5-CBDF431EA043}" destId="{B0BBEB59-F25F-4794-9FC3-169309388692}" srcOrd="0" destOrd="0" parTransId="{6457A857-3082-4318-B061-1177A8F05297}" sibTransId="{233D0E6B-633A-4E20-BF94-5BA7E3E6CD95}"/>
    <dgm:cxn modelId="{E9CA70EF-2550-43F7-8303-CEDAB6B86FE7}" srcId="{804DE1E6-F503-4493-A4F5-CBDF431EA043}" destId="{E469FA87-2359-4554-A404-D1A7B36B64A3}" srcOrd="1" destOrd="0" parTransId="{ED06E72F-2784-4D5B-B972-6D5062ACD7B9}" sibTransId="{B2D2ECE1-6AD6-4532-B8DD-6F01805214A4}"/>
    <dgm:cxn modelId="{7C91FAF8-97D4-4395-8F16-7D5795B911E3}" type="presOf" srcId="{B0BBEB59-F25F-4794-9FC3-169309388692}" destId="{7F91D424-479B-4811-8E92-89A251853748}" srcOrd="0" destOrd="0" presId="urn:microsoft.com/office/officeart/2005/8/layout/process4"/>
    <dgm:cxn modelId="{09520194-CCBB-41D0-B226-849D4DCA4973}" type="presParOf" srcId="{765298FD-3549-40FA-84B6-BD66D1228D34}" destId="{D4F721DC-A0ED-4410-964B-0FD1EC7881A5}" srcOrd="0" destOrd="0" presId="urn:microsoft.com/office/officeart/2005/8/layout/process4"/>
    <dgm:cxn modelId="{5BE00DBE-9FAF-45E4-ACFA-83F1FC983E4E}" type="presParOf" srcId="{D4F721DC-A0ED-4410-964B-0FD1EC7881A5}" destId="{85A2C71B-4386-4017-8F44-AFAAE49B8104}" srcOrd="0" destOrd="0" presId="urn:microsoft.com/office/officeart/2005/8/layout/process4"/>
    <dgm:cxn modelId="{4CC6D91E-8BFA-42FC-9BAA-FA1386F7412F}" type="presParOf" srcId="{765298FD-3549-40FA-84B6-BD66D1228D34}" destId="{911B93B3-D42F-40DC-9E26-027F7E2D1A70}" srcOrd="1" destOrd="0" presId="urn:microsoft.com/office/officeart/2005/8/layout/process4"/>
    <dgm:cxn modelId="{00A01B44-C19B-438F-8F0E-6246A1763DCE}" type="presParOf" srcId="{765298FD-3549-40FA-84B6-BD66D1228D34}" destId="{B2602592-5367-4CA4-AC6D-0C3B7C6D474C}" srcOrd="2" destOrd="0" presId="urn:microsoft.com/office/officeart/2005/8/layout/process4"/>
    <dgm:cxn modelId="{20057CAD-2F58-4F47-9AA0-96E62552D70D}" type="presParOf" srcId="{B2602592-5367-4CA4-AC6D-0C3B7C6D474C}" destId="{7F91D424-479B-4811-8E92-89A251853748}" srcOrd="0" destOrd="0" presId="urn:microsoft.com/office/officeart/2005/8/layout/process4"/>
    <dgm:cxn modelId="{8FA27650-AA77-40AE-AD21-605E8FBFB629}" type="presParOf" srcId="{B2602592-5367-4CA4-AC6D-0C3B7C6D474C}" destId="{D6EAD0A3-69FC-48A3-A168-2C76D59A9369}" srcOrd="1" destOrd="0" presId="urn:microsoft.com/office/officeart/2005/8/layout/process4"/>
    <dgm:cxn modelId="{5BD035ED-8CDD-40CD-B085-6D434F6EE7BD}" type="presParOf" srcId="{B2602592-5367-4CA4-AC6D-0C3B7C6D474C}" destId="{92DC0C2E-BBC6-468B-92AA-2DFC5FD1D4BE}" srcOrd="2" destOrd="0" presId="urn:microsoft.com/office/officeart/2005/8/layout/process4"/>
    <dgm:cxn modelId="{7E44E0A8-2EE4-4774-A9A8-48B8AE37DE5E}" type="presParOf" srcId="{92DC0C2E-BBC6-468B-92AA-2DFC5FD1D4BE}" destId="{D712234F-3019-460C-8DF8-9A647D656D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69FC77-C687-4618-9E12-6C1FF297335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6E52C1B3-D351-4DD8-B3E5-99A7D8183728}">
      <dgm:prSet/>
      <dgm:spPr/>
      <dgm:t>
        <a:bodyPr/>
        <a:lstStyle/>
        <a:p>
          <a:r>
            <a:rPr lang="nl-NL"/>
            <a:t>Welk deel is verklarend en welk deel is betogend?</a:t>
          </a:r>
          <a:endParaRPr lang="en-US"/>
        </a:p>
      </dgm:t>
    </dgm:pt>
    <dgm:pt modelId="{9F578A12-1BF4-48DE-B6F4-62466945C4AD}" type="parTrans" cxnId="{26264096-C6F2-4EA1-A84F-46C3388388B4}">
      <dgm:prSet/>
      <dgm:spPr/>
      <dgm:t>
        <a:bodyPr/>
        <a:lstStyle/>
        <a:p>
          <a:endParaRPr lang="en-US"/>
        </a:p>
      </dgm:t>
    </dgm:pt>
    <dgm:pt modelId="{6C491090-6E3F-426E-B20B-1BB1DD2A04D9}" type="sibTrans" cxnId="{26264096-C6F2-4EA1-A84F-46C3388388B4}">
      <dgm:prSet/>
      <dgm:spPr/>
      <dgm:t>
        <a:bodyPr/>
        <a:lstStyle/>
        <a:p>
          <a:endParaRPr lang="en-US"/>
        </a:p>
      </dgm:t>
    </dgm:pt>
    <dgm:pt modelId="{5ED646B2-C24E-4B74-93BE-28B74D334DED}">
      <dgm:prSet/>
      <dgm:spPr/>
      <dgm:t>
        <a:bodyPr/>
        <a:lstStyle/>
        <a:p>
          <a:r>
            <a:rPr lang="nl-NL"/>
            <a:t>Formuleer kritische vragen</a:t>
          </a:r>
          <a:endParaRPr lang="en-US"/>
        </a:p>
      </dgm:t>
    </dgm:pt>
    <dgm:pt modelId="{62156D15-7706-4310-B564-29EB42EBFCDE}" type="parTrans" cxnId="{28390E51-574F-4908-A6BB-A389B7312266}">
      <dgm:prSet/>
      <dgm:spPr/>
      <dgm:t>
        <a:bodyPr/>
        <a:lstStyle/>
        <a:p>
          <a:endParaRPr lang="en-US"/>
        </a:p>
      </dgm:t>
    </dgm:pt>
    <dgm:pt modelId="{431670DF-2E70-490E-A3BA-C280F686839F}" type="sibTrans" cxnId="{28390E51-574F-4908-A6BB-A389B7312266}">
      <dgm:prSet/>
      <dgm:spPr/>
      <dgm:t>
        <a:bodyPr/>
        <a:lstStyle/>
        <a:p>
          <a:endParaRPr lang="en-US"/>
        </a:p>
      </dgm:t>
    </dgm:pt>
    <dgm:pt modelId="{2AAFFE98-9099-4CCA-9AAB-02500C31E126}">
      <dgm:prSet/>
      <dgm:spPr/>
      <dgm:t>
        <a:bodyPr/>
        <a:lstStyle/>
        <a:p>
          <a:r>
            <a:rPr lang="nl-NL"/>
            <a:t>Welke argumenten zijn niet toereikend?</a:t>
          </a:r>
          <a:endParaRPr lang="en-US"/>
        </a:p>
      </dgm:t>
    </dgm:pt>
    <dgm:pt modelId="{0B087243-D399-4DA5-8705-206141BC8C78}" type="parTrans" cxnId="{2D2D5604-040B-4F92-81F4-81D59FC75290}">
      <dgm:prSet/>
      <dgm:spPr/>
      <dgm:t>
        <a:bodyPr/>
        <a:lstStyle/>
        <a:p>
          <a:endParaRPr lang="en-US"/>
        </a:p>
      </dgm:t>
    </dgm:pt>
    <dgm:pt modelId="{D8603656-D5E9-4B7D-84FF-CD37A07E9AD4}" type="sibTrans" cxnId="{2D2D5604-040B-4F92-81F4-81D59FC75290}">
      <dgm:prSet/>
      <dgm:spPr/>
      <dgm:t>
        <a:bodyPr/>
        <a:lstStyle/>
        <a:p>
          <a:endParaRPr lang="en-US"/>
        </a:p>
      </dgm:t>
    </dgm:pt>
    <dgm:pt modelId="{A221B022-AC83-4479-9258-5DE92BE4FCCA}">
      <dgm:prSet/>
      <dgm:spPr/>
      <dgm:t>
        <a:bodyPr/>
        <a:lstStyle/>
        <a:p>
          <a:r>
            <a:rPr lang="nl-NL"/>
            <a:t>Welk argument is niet relevant? </a:t>
          </a:r>
          <a:endParaRPr lang="en-US"/>
        </a:p>
      </dgm:t>
    </dgm:pt>
    <dgm:pt modelId="{B2EA612F-2626-4460-8821-DC76A1FD75EF}" type="parTrans" cxnId="{E3C2BA6A-3F7F-4234-8E0A-35F0571A9660}">
      <dgm:prSet/>
      <dgm:spPr/>
      <dgm:t>
        <a:bodyPr/>
        <a:lstStyle/>
        <a:p>
          <a:endParaRPr lang="en-US"/>
        </a:p>
      </dgm:t>
    </dgm:pt>
    <dgm:pt modelId="{64FA583A-3340-4F01-8DDF-558431BCFC43}" type="sibTrans" cxnId="{E3C2BA6A-3F7F-4234-8E0A-35F0571A9660}">
      <dgm:prSet/>
      <dgm:spPr/>
      <dgm:t>
        <a:bodyPr/>
        <a:lstStyle/>
        <a:p>
          <a:endParaRPr lang="en-US"/>
        </a:p>
      </dgm:t>
    </dgm:pt>
    <dgm:pt modelId="{8387A4D6-5652-451E-BF76-5E67239974E7}" type="pres">
      <dgm:prSet presAssocID="{8469FC77-C687-4618-9E12-6C1FF297335C}" presName="root" presStyleCnt="0">
        <dgm:presLayoutVars>
          <dgm:dir/>
          <dgm:resizeHandles val="exact"/>
        </dgm:presLayoutVars>
      </dgm:prSet>
      <dgm:spPr/>
    </dgm:pt>
    <dgm:pt modelId="{78760C5E-5F70-41FA-8857-4BABC99F3565}" type="pres">
      <dgm:prSet presAssocID="{8469FC77-C687-4618-9E12-6C1FF297335C}" presName="container" presStyleCnt="0">
        <dgm:presLayoutVars>
          <dgm:dir/>
          <dgm:resizeHandles val="exact"/>
        </dgm:presLayoutVars>
      </dgm:prSet>
      <dgm:spPr/>
    </dgm:pt>
    <dgm:pt modelId="{D0D2584D-AD89-45B0-BB0A-22EFF0D58500}" type="pres">
      <dgm:prSet presAssocID="{6E52C1B3-D351-4DD8-B3E5-99A7D8183728}" presName="compNode" presStyleCnt="0"/>
      <dgm:spPr/>
    </dgm:pt>
    <dgm:pt modelId="{6A38BE22-5390-466F-B1EE-4127FF7E6854}" type="pres">
      <dgm:prSet presAssocID="{6E52C1B3-D351-4DD8-B3E5-99A7D8183728}" presName="iconBgRect" presStyleLbl="bgShp" presStyleIdx="0" presStyleCnt="4"/>
      <dgm:spPr/>
    </dgm:pt>
    <dgm:pt modelId="{70079173-A7DB-48F0-ABA0-B93D59A2BCB1}" type="pres">
      <dgm:prSet presAssocID="{6E52C1B3-D351-4DD8-B3E5-99A7D818372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7A31756-8550-4CDD-AF8D-20F7082B2B61}" type="pres">
      <dgm:prSet presAssocID="{6E52C1B3-D351-4DD8-B3E5-99A7D8183728}" presName="spaceRect" presStyleCnt="0"/>
      <dgm:spPr/>
    </dgm:pt>
    <dgm:pt modelId="{A2A5F47F-77B9-48DF-B2E7-41B48C779E48}" type="pres">
      <dgm:prSet presAssocID="{6E52C1B3-D351-4DD8-B3E5-99A7D8183728}" presName="textRect" presStyleLbl="revTx" presStyleIdx="0" presStyleCnt="4">
        <dgm:presLayoutVars>
          <dgm:chMax val="1"/>
          <dgm:chPref val="1"/>
        </dgm:presLayoutVars>
      </dgm:prSet>
      <dgm:spPr/>
    </dgm:pt>
    <dgm:pt modelId="{89FD0B32-31DC-4D13-B1FA-41684CDD3551}" type="pres">
      <dgm:prSet presAssocID="{6C491090-6E3F-426E-B20B-1BB1DD2A04D9}" presName="sibTrans" presStyleLbl="sibTrans2D1" presStyleIdx="0" presStyleCnt="0"/>
      <dgm:spPr/>
    </dgm:pt>
    <dgm:pt modelId="{9AE1495A-6FC1-49F4-9A43-E2726F516175}" type="pres">
      <dgm:prSet presAssocID="{5ED646B2-C24E-4B74-93BE-28B74D334DED}" presName="compNode" presStyleCnt="0"/>
      <dgm:spPr/>
    </dgm:pt>
    <dgm:pt modelId="{6F30FE5D-0CEC-4313-BD85-D072D76BFF45}" type="pres">
      <dgm:prSet presAssocID="{5ED646B2-C24E-4B74-93BE-28B74D334DED}" presName="iconBgRect" presStyleLbl="bgShp" presStyleIdx="1" presStyleCnt="4"/>
      <dgm:spPr/>
    </dgm:pt>
    <dgm:pt modelId="{3A39F7DE-169B-4C2A-9CC2-03A793503BC5}" type="pres">
      <dgm:prSet presAssocID="{5ED646B2-C24E-4B74-93BE-28B74D334DE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64E51CB4-F1B4-4825-93F8-51365F28F37D}" type="pres">
      <dgm:prSet presAssocID="{5ED646B2-C24E-4B74-93BE-28B74D334DED}" presName="spaceRect" presStyleCnt="0"/>
      <dgm:spPr/>
    </dgm:pt>
    <dgm:pt modelId="{1F693326-A696-426C-AE2F-1CC0A01B95DD}" type="pres">
      <dgm:prSet presAssocID="{5ED646B2-C24E-4B74-93BE-28B74D334DED}" presName="textRect" presStyleLbl="revTx" presStyleIdx="1" presStyleCnt="4">
        <dgm:presLayoutVars>
          <dgm:chMax val="1"/>
          <dgm:chPref val="1"/>
        </dgm:presLayoutVars>
      </dgm:prSet>
      <dgm:spPr/>
    </dgm:pt>
    <dgm:pt modelId="{AC966B38-BE50-4F7E-8175-3B2CB2AB6B50}" type="pres">
      <dgm:prSet presAssocID="{431670DF-2E70-490E-A3BA-C280F686839F}" presName="sibTrans" presStyleLbl="sibTrans2D1" presStyleIdx="0" presStyleCnt="0"/>
      <dgm:spPr/>
    </dgm:pt>
    <dgm:pt modelId="{836D0C1E-2DEA-4852-9645-A68BDCB17C24}" type="pres">
      <dgm:prSet presAssocID="{2AAFFE98-9099-4CCA-9AAB-02500C31E126}" presName="compNode" presStyleCnt="0"/>
      <dgm:spPr/>
    </dgm:pt>
    <dgm:pt modelId="{3176A592-4A4B-4706-A6F4-6D6E08097C36}" type="pres">
      <dgm:prSet presAssocID="{2AAFFE98-9099-4CCA-9AAB-02500C31E126}" presName="iconBgRect" presStyleLbl="bgShp" presStyleIdx="2" presStyleCnt="4"/>
      <dgm:spPr/>
    </dgm:pt>
    <dgm:pt modelId="{37BEFADE-5F45-4A6D-93BB-D1C0E72D4FE7}" type="pres">
      <dgm:prSet presAssocID="{2AAFFE98-9099-4CCA-9AAB-02500C31E1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heelchair Access"/>
        </a:ext>
      </dgm:extLst>
    </dgm:pt>
    <dgm:pt modelId="{F708B164-778E-4CD0-9B6E-AF9884FC4AE4}" type="pres">
      <dgm:prSet presAssocID="{2AAFFE98-9099-4CCA-9AAB-02500C31E126}" presName="spaceRect" presStyleCnt="0"/>
      <dgm:spPr/>
    </dgm:pt>
    <dgm:pt modelId="{B6DE035D-BE31-491E-A6C4-F29AD5F16AA8}" type="pres">
      <dgm:prSet presAssocID="{2AAFFE98-9099-4CCA-9AAB-02500C31E126}" presName="textRect" presStyleLbl="revTx" presStyleIdx="2" presStyleCnt="4">
        <dgm:presLayoutVars>
          <dgm:chMax val="1"/>
          <dgm:chPref val="1"/>
        </dgm:presLayoutVars>
      </dgm:prSet>
      <dgm:spPr/>
    </dgm:pt>
    <dgm:pt modelId="{819C8F5F-7BB7-43FD-9D2E-BA6BF90E352F}" type="pres">
      <dgm:prSet presAssocID="{D8603656-D5E9-4B7D-84FF-CD37A07E9AD4}" presName="sibTrans" presStyleLbl="sibTrans2D1" presStyleIdx="0" presStyleCnt="0"/>
      <dgm:spPr/>
    </dgm:pt>
    <dgm:pt modelId="{1314A850-0A91-4013-AFBB-101BB691A765}" type="pres">
      <dgm:prSet presAssocID="{A221B022-AC83-4479-9258-5DE92BE4FCCA}" presName="compNode" presStyleCnt="0"/>
      <dgm:spPr/>
    </dgm:pt>
    <dgm:pt modelId="{02F448BD-6930-43FC-9AEE-75B8315D1D85}" type="pres">
      <dgm:prSet presAssocID="{A221B022-AC83-4479-9258-5DE92BE4FCCA}" presName="iconBgRect" presStyleLbl="bgShp" presStyleIdx="3" presStyleCnt="4"/>
      <dgm:spPr/>
    </dgm:pt>
    <dgm:pt modelId="{3F3AC1CE-EB3C-4A41-978F-B283302CB1C9}" type="pres">
      <dgm:prSet presAssocID="{A221B022-AC83-4479-9258-5DE92BE4FC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A4E659B6-1AE7-4517-A0D8-0D8878114ED2}" type="pres">
      <dgm:prSet presAssocID="{A221B022-AC83-4479-9258-5DE92BE4FCCA}" presName="spaceRect" presStyleCnt="0"/>
      <dgm:spPr/>
    </dgm:pt>
    <dgm:pt modelId="{72DD3F48-000C-4292-8DF6-6A6ED9C87887}" type="pres">
      <dgm:prSet presAssocID="{A221B022-AC83-4479-9258-5DE92BE4FCCA}" presName="textRect" presStyleLbl="revTx" presStyleIdx="3" presStyleCnt="4">
        <dgm:presLayoutVars>
          <dgm:chMax val="1"/>
          <dgm:chPref val="1"/>
        </dgm:presLayoutVars>
      </dgm:prSet>
      <dgm:spPr/>
    </dgm:pt>
  </dgm:ptLst>
  <dgm:cxnLst>
    <dgm:cxn modelId="{2D2D5604-040B-4F92-81F4-81D59FC75290}" srcId="{8469FC77-C687-4618-9E12-6C1FF297335C}" destId="{2AAFFE98-9099-4CCA-9AAB-02500C31E126}" srcOrd="2" destOrd="0" parTransId="{0B087243-D399-4DA5-8705-206141BC8C78}" sibTransId="{D8603656-D5E9-4B7D-84FF-CD37A07E9AD4}"/>
    <dgm:cxn modelId="{6EBDBD3C-21A4-4E48-BAA7-FA5C71232C86}" type="presOf" srcId="{5ED646B2-C24E-4B74-93BE-28B74D334DED}" destId="{1F693326-A696-426C-AE2F-1CC0A01B95DD}" srcOrd="0" destOrd="0" presId="urn:microsoft.com/office/officeart/2018/2/layout/IconCircleList"/>
    <dgm:cxn modelId="{463A2B47-9A5A-4BAD-9DF5-5ED57A7DF9AF}" type="presOf" srcId="{6E52C1B3-D351-4DD8-B3E5-99A7D8183728}" destId="{A2A5F47F-77B9-48DF-B2E7-41B48C779E48}" srcOrd="0" destOrd="0" presId="urn:microsoft.com/office/officeart/2018/2/layout/IconCircleList"/>
    <dgm:cxn modelId="{E3C2BA6A-3F7F-4234-8E0A-35F0571A9660}" srcId="{8469FC77-C687-4618-9E12-6C1FF297335C}" destId="{A221B022-AC83-4479-9258-5DE92BE4FCCA}" srcOrd="3" destOrd="0" parTransId="{B2EA612F-2626-4460-8821-DC76A1FD75EF}" sibTransId="{64FA583A-3340-4F01-8DDF-558431BCFC43}"/>
    <dgm:cxn modelId="{28390E51-574F-4908-A6BB-A389B7312266}" srcId="{8469FC77-C687-4618-9E12-6C1FF297335C}" destId="{5ED646B2-C24E-4B74-93BE-28B74D334DED}" srcOrd="1" destOrd="0" parTransId="{62156D15-7706-4310-B564-29EB42EBFCDE}" sibTransId="{431670DF-2E70-490E-A3BA-C280F686839F}"/>
    <dgm:cxn modelId="{B18CC989-D0FC-44C9-BDAA-78AE61C475AA}" type="presOf" srcId="{431670DF-2E70-490E-A3BA-C280F686839F}" destId="{AC966B38-BE50-4F7E-8175-3B2CB2AB6B50}" srcOrd="0" destOrd="0" presId="urn:microsoft.com/office/officeart/2018/2/layout/IconCircleList"/>
    <dgm:cxn modelId="{0DA36791-8AA2-4AC6-860E-68EDD1D7C48D}" type="presOf" srcId="{8469FC77-C687-4618-9E12-6C1FF297335C}" destId="{8387A4D6-5652-451E-BF76-5E67239974E7}" srcOrd="0" destOrd="0" presId="urn:microsoft.com/office/officeart/2018/2/layout/IconCircleList"/>
    <dgm:cxn modelId="{26264096-C6F2-4EA1-A84F-46C3388388B4}" srcId="{8469FC77-C687-4618-9E12-6C1FF297335C}" destId="{6E52C1B3-D351-4DD8-B3E5-99A7D8183728}" srcOrd="0" destOrd="0" parTransId="{9F578A12-1BF4-48DE-B6F4-62466945C4AD}" sibTransId="{6C491090-6E3F-426E-B20B-1BB1DD2A04D9}"/>
    <dgm:cxn modelId="{C0909799-C4E7-406A-875E-9233121567FB}" type="presOf" srcId="{A221B022-AC83-4479-9258-5DE92BE4FCCA}" destId="{72DD3F48-000C-4292-8DF6-6A6ED9C87887}" srcOrd="0" destOrd="0" presId="urn:microsoft.com/office/officeart/2018/2/layout/IconCircleList"/>
    <dgm:cxn modelId="{4D191FA7-B178-42F7-AD02-806FFE4568E5}" type="presOf" srcId="{D8603656-D5E9-4B7D-84FF-CD37A07E9AD4}" destId="{819C8F5F-7BB7-43FD-9D2E-BA6BF90E352F}" srcOrd="0" destOrd="0" presId="urn:microsoft.com/office/officeart/2018/2/layout/IconCircleList"/>
    <dgm:cxn modelId="{2BE64CC5-1992-4854-8DDF-3A1040B20D36}" type="presOf" srcId="{6C491090-6E3F-426E-B20B-1BB1DD2A04D9}" destId="{89FD0B32-31DC-4D13-B1FA-41684CDD3551}" srcOrd="0" destOrd="0" presId="urn:microsoft.com/office/officeart/2018/2/layout/IconCircleList"/>
    <dgm:cxn modelId="{162F62D6-A47E-401D-A18B-558453501EA6}" type="presOf" srcId="{2AAFFE98-9099-4CCA-9AAB-02500C31E126}" destId="{B6DE035D-BE31-491E-A6C4-F29AD5F16AA8}" srcOrd="0" destOrd="0" presId="urn:microsoft.com/office/officeart/2018/2/layout/IconCircleList"/>
    <dgm:cxn modelId="{16BFFBB5-09A4-4B70-84EF-2382F9824B2E}" type="presParOf" srcId="{8387A4D6-5652-451E-BF76-5E67239974E7}" destId="{78760C5E-5F70-41FA-8857-4BABC99F3565}" srcOrd="0" destOrd="0" presId="urn:microsoft.com/office/officeart/2018/2/layout/IconCircleList"/>
    <dgm:cxn modelId="{FEEDF000-4C84-4EE2-8E95-B2F1BDABE0A1}" type="presParOf" srcId="{78760C5E-5F70-41FA-8857-4BABC99F3565}" destId="{D0D2584D-AD89-45B0-BB0A-22EFF0D58500}" srcOrd="0" destOrd="0" presId="urn:microsoft.com/office/officeart/2018/2/layout/IconCircleList"/>
    <dgm:cxn modelId="{00B7F75B-C758-4C7B-88E9-2B562355F8E3}" type="presParOf" srcId="{D0D2584D-AD89-45B0-BB0A-22EFF0D58500}" destId="{6A38BE22-5390-466F-B1EE-4127FF7E6854}" srcOrd="0" destOrd="0" presId="urn:microsoft.com/office/officeart/2018/2/layout/IconCircleList"/>
    <dgm:cxn modelId="{AC48FE39-314F-4C1B-8200-5045E7B54AD2}" type="presParOf" srcId="{D0D2584D-AD89-45B0-BB0A-22EFF0D58500}" destId="{70079173-A7DB-48F0-ABA0-B93D59A2BCB1}" srcOrd="1" destOrd="0" presId="urn:microsoft.com/office/officeart/2018/2/layout/IconCircleList"/>
    <dgm:cxn modelId="{A9F89D22-D601-4FEC-B0C5-594E3196F611}" type="presParOf" srcId="{D0D2584D-AD89-45B0-BB0A-22EFF0D58500}" destId="{47A31756-8550-4CDD-AF8D-20F7082B2B61}" srcOrd="2" destOrd="0" presId="urn:microsoft.com/office/officeart/2018/2/layout/IconCircleList"/>
    <dgm:cxn modelId="{6F87D773-9B49-4DCF-9531-D0B2885FE4A5}" type="presParOf" srcId="{D0D2584D-AD89-45B0-BB0A-22EFF0D58500}" destId="{A2A5F47F-77B9-48DF-B2E7-41B48C779E48}" srcOrd="3" destOrd="0" presId="urn:microsoft.com/office/officeart/2018/2/layout/IconCircleList"/>
    <dgm:cxn modelId="{F68C5004-B6E0-4F04-A574-0DD524687612}" type="presParOf" srcId="{78760C5E-5F70-41FA-8857-4BABC99F3565}" destId="{89FD0B32-31DC-4D13-B1FA-41684CDD3551}" srcOrd="1" destOrd="0" presId="urn:microsoft.com/office/officeart/2018/2/layout/IconCircleList"/>
    <dgm:cxn modelId="{1EF5BCE1-D0C9-4401-A904-44339796D48C}" type="presParOf" srcId="{78760C5E-5F70-41FA-8857-4BABC99F3565}" destId="{9AE1495A-6FC1-49F4-9A43-E2726F516175}" srcOrd="2" destOrd="0" presId="urn:microsoft.com/office/officeart/2018/2/layout/IconCircleList"/>
    <dgm:cxn modelId="{A1AB19B5-2C66-4DCA-A106-EECA13A60426}" type="presParOf" srcId="{9AE1495A-6FC1-49F4-9A43-E2726F516175}" destId="{6F30FE5D-0CEC-4313-BD85-D072D76BFF45}" srcOrd="0" destOrd="0" presId="urn:microsoft.com/office/officeart/2018/2/layout/IconCircleList"/>
    <dgm:cxn modelId="{055B35E7-95A9-495B-8521-65D4E2FED0F3}" type="presParOf" srcId="{9AE1495A-6FC1-49F4-9A43-E2726F516175}" destId="{3A39F7DE-169B-4C2A-9CC2-03A793503BC5}" srcOrd="1" destOrd="0" presId="urn:microsoft.com/office/officeart/2018/2/layout/IconCircleList"/>
    <dgm:cxn modelId="{A60908F0-2916-4745-A357-E07DCC26195C}" type="presParOf" srcId="{9AE1495A-6FC1-49F4-9A43-E2726F516175}" destId="{64E51CB4-F1B4-4825-93F8-51365F28F37D}" srcOrd="2" destOrd="0" presId="urn:microsoft.com/office/officeart/2018/2/layout/IconCircleList"/>
    <dgm:cxn modelId="{FCFF295C-6AD7-456C-A61C-9136A427EFD6}" type="presParOf" srcId="{9AE1495A-6FC1-49F4-9A43-E2726F516175}" destId="{1F693326-A696-426C-AE2F-1CC0A01B95DD}" srcOrd="3" destOrd="0" presId="urn:microsoft.com/office/officeart/2018/2/layout/IconCircleList"/>
    <dgm:cxn modelId="{10958179-5245-45F0-92F9-BC44BF43371B}" type="presParOf" srcId="{78760C5E-5F70-41FA-8857-4BABC99F3565}" destId="{AC966B38-BE50-4F7E-8175-3B2CB2AB6B50}" srcOrd="3" destOrd="0" presId="urn:microsoft.com/office/officeart/2018/2/layout/IconCircleList"/>
    <dgm:cxn modelId="{AD321ED5-7C5C-4C91-AD8E-6990055342DD}" type="presParOf" srcId="{78760C5E-5F70-41FA-8857-4BABC99F3565}" destId="{836D0C1E-2DEA-4852-9645-A68BDCB17C24}" srcOrd="4" destOrd="0" presId="urn:microsoft.com/office/officeart/2018/2/layout/IconCircleList"/>
    <dgm:cxn modelId="{851CA7AD-329A-4ED4-B2EA-26C93B520941}" type="presParOf" srcId="{836D0C1E-2DEA-4852-9645-A68BDCB17C24}" destId="{3176A592-4A4B-4706-A6F4-6D6E08097C36}" srcOrd="0" destOrd="0" presId="urn:microsoft.com/office/officeart/2018/2/layout/IconCircleList"/>
    <dgm:cxn modelId="{114DDC59-C484-495B-A6FA-A303044C4F9C}" type="presParOf" srcId="{836D0C1E-2DEA-4852-9645-A68BDCB17C24}" destId="{37BEFADE-5F45-4A6D-93BB-D1C0E72D4FE7}" srcOrd="1" destOrd="0" presId="urn:microsoft.com/office/officeart/2018/2/layout/IconCircleList"/>
    <dgm:cxn modelId="{FA1180CE-AFA3-46EF-AB76-B1E5AEF51F9E}" type="presParOf" srcId="{836D0C1E-2DEA-4852-9645-A68BDCB17C24}" destId="{F708B164-778E-4CD0-9B6E-AF9884FC4AE4}" srcOrd="2" destOrd="0" presId="urn:microsoft.com/office/officeart/2018/2/layout/IconCircleList"/>
    <dgm:cxn modelId="{39734FC2-D4A4-4B36-9558-4B89D487188C}" type="presParOf" srcId="{836D0C1E-2DEA-4852-9645-A68BDCB17C24}" destId="{B6DE035D-BE31-491E-A6C4-F29AD5F16AA8}" srcOrd="3" destOrd="0" presId="urn:microsoft.com/office/officeart/2018/2/layout/IconCircleList"/>
    <dgm:cxn modelId="{1106B682-EF90-443D-BF3E-20C2F8665EBB}" type="presParOf" srcId="{78760C5E-5F70-41FA-8857-4BABC99F3565}" destId="{819C8F5F-7BB7-43FD-9D2E-BA6BF90E352F}" srcOrd="5" destOrd="0" presId="urn:microsoft.com/office/officeart/2018/2/layout/IconCircleList"/>
    <dgm:cxn modelId="{950BB65F-200D-401F-BCA9-A4E4773E0796}" type="presParOf" srcId="{78760C5E-5F70-41FA-8857-4BABC99F3565}" destId="{1314A850-0A91-4013-AFBB-101BB691A765}" srcOrd="6" destOrd="0" presId="urn:microsoft.com/office/officeart/2018/2/layout/IconCircleList"/>
    <dgm:cxn modelId="{6750DEC0-BE1B-4063-9C1E-BF6712E0D692}" type="presParOf" srcId="{1314A850-0A91-4013-AFBB-101BB691A765}" destId="{02F448BD-6930-43FC-9AEE-75B8315D1D85}" srcOrd="0" destOrd="0" presId="urn:microsoft.com/office/officeart/2018/2/layout/IconCircleList"/>
    <dgm:cxn modelId="{4EEF1759-6A27-4261-B8FC-1673587F79A0}" type="presParOf" srcId="{1314A850-0A91-4013-AFBB-101BB691A765}" destId="{3F3AC1CE-EB3C-4A41-978F-B283302CB1C9}" srcOrd="1" destOrd="0" presId="urn:microsoft.com/office/officeart/2018/2/layout/IconCircleList"/>
    <dgm:cxn modelId="{A9AECFA8-78D4-48F1-BC5B-FF1BDA00F3C6}" type="presParOf" srcId="{1314A850-0A91-4013-AFBB-101BB691A765}" destId="{A4E659B6-1AE7-4517-A0D8-0D8878114ED2}" srcOrd="2" destOrd="0" presId="urn:microsoft.com/office/officeart/2018/2/layout/IconCircleList"/>
    <dgm:cxn modelId="{193076BB-843F-4F89-9DA9-409605FD3F56}" type="presParOf" srcId="{1314A850-0A91-4013-AFBB-101BB691A765}" destId="{72DD3F48-000C-4292-8DF6-6A6ED9C8788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488D1-A70B-416A-9F5F-F1DFC63BF0C5}" type="doc">
      <dgm:prSet loTypeId="urn:microsoft.com/office/officeart/2018/2/layout/IconLabelDescriptionList" loCatId="icon" qsTypeId="urn:microsoft.com/office/officeart/2005/8/quickstyle/simple1" qsCatId="simple" csTypeId="urn:microsoft.com/office/officeart/2005/8/colors/accent5_2" csCatId="accent5" phldr="1"/>
      <dgm:spPr/>
      <dgm:t>
        <a:bodyPr/>
        <a:lstStyle/>
        <a:p>
          <a:endParaRPr lang="en-US"/>
        </a:p>
      </dgm:t>
    </dgm:pt>
    <dgm:pt modelId="{8BA3567E-E8F1-4361-A110-4907EFFA82DE}">
      <dgm:prSet/>
      <dgm:spPr/>
      <dgm:t>
        <a:bodyPr/>
        <a:lstStyle/>
        <a:p>
          <a:pPr>
            <a:lnSpc>
              <a:spcPct val="100000"/>
            </a:lnSpc>
            <a:defRPr b="1"/>
          </a:pPr>
          <a:r>
            <a:rPr lang="nl-NL" dirty="0"/>
            <a:t>Welk deel is verklarend en welk deel is betogend?</a:t>
          </a:r>
          <a:endParaRPr lang="en-US" dirty="0"/>
        </a:p>
      </dgm:t>
    </dgm:pt>
    <dgm:pt modelId="{CD8FDC89-2DB0-4252-AB7F-D4DC494B1DDA}" type="parTrans" cxnId="{0DD20C94-1966-494A-8F6F-5AD9D251CFE1}">
      <dgm:prSet/>
      <dgm:spPr/>
      <dgm:t>
        <a:bodyPr/>
        <a:lstStyle/>
        <a:p>
          <a:endParaRPr lang="en-US"/>
        </a:p>
      </dgm:t>
    </dgm:pt>
    <dgm:pt modelId="{417F23C0-9185-4C13-9ECF-9D9F20E05B11}" type="sibTrans" cxnId="{0DD20C94-1966-494A-8F6F-5AD9D251CFE1}">
      <dgm:prSet/>
      <dgm:spPr/>
      <dgm:t>
        <a:bodyPr/>
        <a:lstStyle/>
        <a:p>
          <a:endParaRPr lang="en-US"/>
        </a:p>
      </dgm:t>
    </dgm:pt>
    <dgm:pt modelId="{9681DE9C-7B25-4DA4-BD41-DB1C8007FFD5}">
      <dgm:prSet/>
      <dgm:spPr/>
      <dgm:t>
        <a:bodyPr/>
        <a:lstStyle/>
        <a:p>
          <a:pPr>
            <a:lnSpc>
              <a:spcPct val="100000"/>
            </a:lnSpc>
          </a:pPr>
          <a:r>
            <a:rPr lang="nl-NL" dirty="0"/>
            <a:t>Betogend: ‘we blijven verpakkingen duurzamer maken omdat we ons ervan bewust zijn dat er meer moet gebeuren’</a:t>
          </a:r>
          <a:endParaRPr lang="en-US" dirty="0"/>
        </a:p>
      </dgm:t>
    </dgm:pt>
    <dgm:pt modelId="{EF6AB36B-2B2E-4460-A42B-E46EA9742444}" type="parTrans" cxnId="{A5775719-0C73-4523-BF1A-5FB69A748A3C}">
      <dgm:prSet/>
      <dgm:spPr/>
      <dgm:t>
        <a:bodyPr/>
        <a:lstStyle/>
        <a:p>
          <a:endParaRPr lang="en-US"/>
        </a:p>
      </dgm:t>
    </dgm:pt>
    <dgm:pt modelId="{9F7A7E97-0A98-4B91-8D33-298EFD63BD3B}" type="sibTrans" cxnId="{A5775719-0C73-4523-BF1A-5FB69A748A3C}">
      <dgm:prSet/>
      <dgm:spPr/>
      <dgm:t>
        <a:bodyPr/>
        <a:lstStyle/>
        <a:p>
          <a:endParaRPr lang="en-US"/>
        </a:p>
      </dgm:t>
    </dgm:pt>
    <dgm:pt modelId="{1207C124-95FA-4128-84E2-16F4F504C9DC}">
      <dgm:prSet/>
      <dgm:spPr/>
      <dgm:t>
        <a:bodyPr/>
        <a:lstStyle/>
        <a:p>
          <a:pPr>
            <a:lnSpc>
              <a:spcPct val="100000"/>
            </a:lnSpc>
          </a:pPr>
          <a:r>
            <a:rPr lang="nl-NL"/>
            <a:t>Verklarend: ‘We hebben verpakkingen duurzamer gemaakt door 50% van de flessen van gerecycled plastic te maken etc’</a:t>
          </a:r>
          <a:endParaRPr lang="en-US"/>
        </a:p>
      </dgm:t>
    </dgm:pt>
    <dgm:pt modelId="{C0250232-D279-41F3-A6BE-AF44645C7AB8}" type="parTrans" cxnId="{05F46AFB-4C0B-4B78-978E-EBE5A3AA4CCD}">
      <dgm:prSet/>
      <dgm:spPr/>
      <dgm:t>
        <a:bodyPr/>
        <a:lstStyle/>
        <a:p>
          <a:endParaRPr lang="en-US"/>
        </a:p>
      </dgm:t>
    </dgm:pt>
    <dgm:pt modelId="{78D6B995-6AA2-4417-AAAF-0CC3440EB8F3}" type="sibTrans" cxnId="{05F46AFB-4C0B-4B78-978E-EBE5A3AA4CCD}">
      <dgm:prSet/>
      <dgm:spPr/>
      <dgm:t>
        <a:bodyPr/>
        <a:lstStyle/>
        <a:p>
          <a:endParaRPr lang="en-US"/>
        </a:p>
      </dgm:t>
    </dgm:pt>
    <dgm:pt modelId="{0794781F-0FA2-4D16-B4C1-A88B6312CF95}">
      <dgm:prSet/>
      <dgm:spPr/>
      <dgm:t>
        <a:bodyPr/>
        <a:lstStyle/>
        <a:p>
          <a:pPr>
            <a:lnSpc>
              <a:spcPct val="100000"/>
            </a:lnSpc>
            <a:defRPr b="1"/>
          </a:pPr>
          <a:r>
            <a:rPr lang="nl-NL"/>
            <a:t>Formuleer kritische vragen</a:t>
          </a:r>
          <a:endParaRPr lang="en-US"/>
        </a:p>
      </dgm:t>
    </dgm:pt>
    <dgm:pt modelId="{B6F71CBD-542E-44D5-BFE1-4D3ABD9A5D28}" type="parTrans" cxnId="{C49CE712-02B3-4C22-A0BA-07B2C27107DE}">
      <dgm:prSet/>
      <dgm:spPr/>
      <dgm:t>
        <a:bodyPr/>
        <a:lstStyle/>
        <a:p>
          <a:endParaRPr lang="en-US"/>
        </a:p>
      </dgm:t>
    </dgm:pt>
    <dgm:pt modelId="{C85DE744-6FDF-42B9-99B3-5FDF6A4C234B}" type="sibTrans" cxnId="{C49CE712-02B3-4C22-A0BA-07B2C27107DE}">
      <dgm:prSet/>
      <dgm:spPr/>
      <dgm:t>
        <a:bodyPr/>
        <a:lstStyle/>
        <a:p>
          <a:endParaRPr lang="en-US"/>
        </a:p>
      </dgm:t>
    </dgm:pt>
    <dgm:pt modelId="{332EE1FF-4925-42B3-85B8-6CE80DE8B022}">
      <dgm:prSet/>
      <dgm:spPr/>
      <dgm:t>
        <a:bodyPr/>
        <a:lstStyle/>
        <a:p>
          <a:pPr>
            <a:lnSpc>
              <a:spcPct val="100000"/>
            </a:lnSpc>
          </a:pPr>
          <a:r>
            <a:rPr lang="nl-NL" dirty="0"/>
            <a:t>Waarom gebruikt Coca Cola minder energie en grondstoffen wanneer een fles 50% gerecycled is? (ontoereikend)</a:t>
          </a:r>
          <a:endParaRPr lang="en-US" dirty="0"/>
        </a:p>
      </dgm:t>
    </dgm:pt>
    <dgm:pt modelId="{5755FAC9-3521-4BC4-8768-0218D8E97EC5}" type="parTrans" cxnId="{9CED91DD-0479-4C02-AAD9-A144433B1397}">
      <dgm:prSet/>
      <dgm:spPr/>
      <dgm:t>
        <a:bodyPr/>
        <a:lstStyle/>
        <a:p>
          <a:endParaRPr lang="en-US"/>
        </a:p>
      </dgm:t>
    </dgm:pt>
    <dgm:pt modelId="{65796210-7464-4FBB-BFD2-D5FBF7B7E581}" type="sibTrans" cxnId="{9CED91DD-0479-4C02-AAD9-A144433B1397}">
      <dgm:prSet/>
      <dgm:spPr/>
      <dgm:t>
        <a:bodyPr/>
        <a:lstStyle/>
        <a:p>
          <a:endParaRPr lang="en-US"/>
        </a:p>
      </dgm:t>
    </dgm:pt>
    <dgm:pt modelId="{3C21F378-37C7-4739-8BEB-962280782FF9}">
      <dgm:prSet/>
      <dgm:spPr/>
      <dgm:t>
        <a:bodyPr/>
        <a:lstStyle/>
        <a:p>
          <a:pPr>
            <a:lnSpc>
              <a:spcPct val="100000"/>
            </a:lnSpc>
          </a:pPr>
          <a:r>
            <a:rPr lang="nl-NL" dirty="0"/>
            <a:t>Waarom zijn ze zich ervan bewust dat er nog meer moet gebeuren? (ontoereikend)</a:t>
          </a:r>
          <a:endParaRPr lang="en-US" dirty="0"/>
        </a:p>
      </dgm:t>
    </dgm:pt>
    <dgm:pt modelId="{BE3882CA-D668-450A-90E3-60E7D233A619}" type="parTrans" cxnId="{6506EAC4-0B6D-464B-92A1-4463430995FB}">
      <dgm:prSet/>
      <dgm:spPr/>
      <dgm:t>
        <a:bodyPr/>
        <a:lstStyle/>
        <a:p>
          <a:endParaRPr lang="en-US"/>
        </a:p>
      </dgm:t>
    </dgm:pt>
    <dgm:pt modelId="{3437EFBB-399C-4DFF-878F-F483A4DF4282}" type="sibTrans" cxnId="{6506EAC4-0B6D-464B-92A1-4463430995FB}">
      <dgm:prSet/>
      <dgm:spPr/>
      <dgm:t>
        <a:bodyPr/>
        <a:lstStyle/>
        <a:p>
          <a:endParaRPr lang="en-US"/>
        </a:p>
      </dgm:t>
    </dgm:pt>
    <dgm:pt modelId="{D23A8757-3EF7-485D-9003-B289446A11D0}">
      <dgm:prSet/>
      <dgm:spPr/>
      <dgm:t>
        <a:bodyPr/>
        <a:lstStyle/>
        <a:p>
          <a:pPr>
            <a:lnSpc>
              <a:spcPct val="100000"/>
            </a:lnSpc>
          </a:pPr>
          <a:r>
            <a:rPr lang="nl-NL" dirty="0"/>
            <a:t>Waarom gebruikt Coca Cola minder energie en grondstoffen wanneer verpakkingen 100% recyclebaar zijn? (irrelevant) </a:t>
          </a:r>
          <a:endParaRPr lang="en-US" dirty="0"/>
        </a:p>
      </dgm:t>
    </dgm:pt>
    <dgm:pt modelId="{828F8E48-1A9C-483B-BD7A-F95737FAD79A}" type="parTrans" cxnId="{1558424F-891A-4FF9-92A8-D2574D6E7077}">
      <dgm:prSet/>
      <dgm:spPr/>
      <dgm:t>
        <a:bodyPr/>
        <a:lstStyle/>
        <a:p>
          <a:endParaRPr lang="en-US"/>
        </a:p>
      </dgm:t>
    </dgm:pt>
    <dgm:pt modelId="{B92872A6-6F24-46F6-9B8F-77F9893D97B8}" type="sibTrans" cxnId="{1558424F-891A-4FF9-92A8-D2574D6E7077}">
      <dgm:prSet/>
      <dgm:spPr/>
      <dgm:t>
        <a:bodyPr/>
        <a:lstStyle/>
        <a:p>
          <a:endParaRPr lang="en-US"/>
        </a:p>
      </dgm:t>
    </dgm:pt>
    <dgm:pt modelId="{17941DE1-DFE3-4D4A-BBF9-1FD427335F9E}" type="pres">
      <dgm:prSet presAssocID="{97C488D1-A70B-416A-9F5F-F1DFC63BF0C5}" presName="root" presStyleCnt="0">
        <dgm:presLayoutVars>
          <dgm:dir/>
          <dgm:resizeHandles val="exact"/>
        </dgm:presLayoutVars>
      </dgm:prSet>
      <dgm:spPr/>
    </dgm:pt>
    <dgm:pt modelId="{FDDA077A-EB13-45A0-B6AD-74E09944287A}" type="pres">
      <dgm:prSet presAssocID="{8BA3567E-E8F1-4361-A110-4907EFFA82DE}" presName="compNode" presStyleCnt="0"/>
      <dgm:spPr/>
    </dgm:pt>
    <dgm:pt modelId="{5FDF0800-86AA-423D-8A66-E53DFA9ADC0D}" type="pres">
      <dgm:prSet presAssocID="{8BA3567E-E8F1-4361-A110-4907EFFA82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B9B8C6A0-3D2D-46E1-AABC-479B43A9830E}" type="pres">
      <dgm:prSet presAssocID="{8BA3567E-E8F1-4361-A110-4907EFFA82DE}" presName="iconSpace" presStyleCnt="0"/>
      <dgm:spPr/>
    </dgm:pt>
    <dgm:pt modelId="{607A6D58-5F3F-4A58-B82C-950BA9511195}" type="pres">
      <dgm:prSet presAssocID="{8BA3567E-E8F1-4361-A110-4907EFFA82DE}" presName="parTx" presStyleLbl="revTx" presStyleIdx="0" presStyleCnt="4">
        <dgm:presLayoutVars>
          <dgm:chMax val="0"/>
          <dgm:chPref val="0"/>
        </dgm:presLayoutVars>
      </dgm:prSet>
      <dgm:spPr/>
    </dgm:pt>
    <dgm:pt modelId="{F5D662A5-6B62-48EB-958F-B4BFA417B9C0}" type="pres">
      <dgm:prSet presAssocID="{8BA3567E-E8F1-4361-A110-4907EFFA82DE}" presName="txSpace" presStyleCnt="0"/>
      <dgm:spPr/>
    </dgm:pt>
    <dgm:pt modelId="{E22C7EB1-88AA-43CD-9858-B422C34297E1}" type="pres">
      <dgm:prSet presAssocID="{8BA3567E-E8F1-4361-A110-4907EFFA82DE}" presName="desTx" presStyleLbl="revTx" presStyleIdx="1" presStyleCnt="4">
        <dgm:presLayoutVars/>
      </dgm:prSet>
      <dgm:spPr/>
    </dgm:pt>
    <dgm:pt modelId="{973CA76C-A06E-4A1B-9EBF-B1091280EBD2}" type="pres">
      <dgm:prSet presAssocID="{417F23C0-9185-4C13-9ECF-9D9F20E05B11}" presName="sibTrans" presStyleCnt="0"/>
      <dgm:spPr/>
    </dgm:pt>
    <dgm:pt modelId="{27571995-CC8F-4EDE-8497-C64AAFD44DEB}" type="pres">
      <dgm:prSet presAssocID="{0794781F-0FA2-4D16-B4C1-A88B6312CF95}" presName="compNode" presStyleCnt="0"/>
      <dgm:spPr/>
    </dgm:pt>
    <dgm:pt modelId="{5D65EB83-399F-4759-936A-2E6A39BFF0B3}" type="pres">
      <dgm:prSet presAssocID="{0794781F-0FA2-4D16-B4C1-A88B6312CF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A54F010-4CE3-4C27-88D4-11758468CE67}" type="pres">
      <dgm:prSet presAssocID="{0794781F-0FA2-4D16-B4C1-A88B6312CF95}" presName="iconSpace" presStyleCnt="0"/>
      <dgm:spPr/>
    </dgm:pt>
    <dgm:pt modelId="{DC5CCC03-2AAA-490A-8A70-08738C24206D}" type="pres">
      <dgm:prSet presAssocID="{0794781F-0FA2-4D16-B4C1-A88B6312CF95}" presName="parTx" presStyleLbl="revTx" presStyleIdx="2" presStyleCnt="4">
        <dgm:presLayoutVars>
          <dgm:chMax val="0"/>
          <dgm:chPref val="0"/>
        </dgm:presLayoutVars>
      </dgm:prSet>
      <dgm:spPr/>
    </dgm:pt>
    <dgm:pt modelId="{9CA373FF-2CCB-4E4F-92BE-E25CBFE38584}" type="pres">
      <dgm:prSet presAssocID="{0794781F-0FA2-4D16-B4C1-A88B6312CF95}" presName="txSpace" presStyleCnt="0"/>
      <dgm:spPr/>
    </dgm:pt>
    <dgm:pt modelId="{26DC37B4-D3CD-485B-A06B-6233A70D5785}" type="pres">
      <dgm:prSet presAssocID="{0794781F-0FA2-4D16-B4C1-A88B6312CF95}" presName="desTx" presStyleLbl="revTx" presStyleIdx="3" presStyleCnt="4">
        <dgm:presLayoutVars/>
      </dgm:prSet>
      <dgm:spPr/>
    </dgm:pt>
  </dgm:ptLst>
  <dgm:cxnLst>
    <dgm:cxn modelId="{C39E7E0F-DA64-4BAC-BEB4-54CD88C51418}" type="presOf" srcId="{332EE1FF-4925-42B3-85B8-6CE80DE8B022}" destId="{26DC37B4-D3CD-485B-A06B-6233A70D5785}" srcOrd="0" destOrd="0" presId="urn:microsoft.com/office/officeart/2018/2/layout/IconLabelDescriptionList"/>
    <dgm:cxn modelId="{C49CE712-02B3-4C22-A0BA-07B2C27107DE}" srcId="{97C488D1-A70B-416A-9F5F-F1DFC63BF0C5}" destId="{0794781F-0FA2-4D16-B4C1-A88B6312CF95}" srcOrd="1" destOrd="0" parTransId="{B6F71CBD-542E-44D5-BFE1-4D3ABD9A5D28}" sibTransId="{C85DE744-6FDF-42B9-99B3-5FDF6A4C234B}"/>
    <dgm:cxn modelId="{A5775719-0C73-4523-BF1A-5FB69A748A3C}" srcId="{8BA3567E-E8F1-4361-A110-4907EFFA82DE}" destId="{9681DE9C-7B25-4DA4-BD41-DB1C8007FFD5}" srcOrd="0" destOrd="0" parTransId="{EF6AB36B-2B2E-4460-A42B-E46EA9742444}" sibTransId="{9F7A7E97-0A98-4B91-8D33-298EFD63BD3B}"/>
    <dgm:cxn modelId="{1B536735-E30E-481A-AA3B-7F5B7BF4BCC9}" type="presOf" srcId="{D23A8757-3EF7-485D-9003-B289446A11D0}" destId="{26DC37B4-D3CD-485B-A06B-6233A70D5785}" srcOrd="0" destOrd="2" presId="urn:microsoft.com/office/officeart/2018/2/layout/IconLabelDescriptionList"/>
    <dgm:cxn modelId="{03A19D60-0791-483A-81E2-B4764E14478A}" type="presOf" srcId="{0794781F-0FA2-4D16-B4C1-A88B6312CF95}" destId="{DC5CCC03-2AAA-490A-8A70-08738C24206D}" srcOrd="0" destOrd="0" presId="urn:microsoft.com/office/officeart/2018/2/layout/IconLabelDescriptionList"/>
    <dgm:cxn modelId="{1558424F-891A-4FF9-92A8-D2574D6E7077}" srcId="{0794781F-0FA2-4D16-B4C1-A88B6312CF95}" destId="{D23A8757-3EF7-485D-9003-B289446A11D0}" srcOrd="2" destOrd="0" parTransId="{828F8E48-1A9C-483B-BD7A-F95737FAD79A}" sibTransId="{B92872A6-6F24-46F6-9B8F-77F9893D97B8}"/>
    <dgm:cxn modelId="{0DD20C94-1966-494A-8F6F-5AD9D251CFE1}" srcId="{97C488D1-A70B-416A-9F5F-F1DFC63BF0C5}" destId="{8BA3567E-E8F1-4361-A110-4907EFFA82DE}" srcOrd="0" destOrd="0" parTransId="{CD8FDC89-2DB0-4252-AB7F-D4DC494B1DDA}" sibTransId="{417F23C0-9185-4C13-9ECF-9D9F20E05B11}"/>
    <dgm:cxn modelId="{D954A096-53AE-4095-8F9C-EAB488C1E444}" type="presOf" srcId="{3C21F378-37C7-4739-8BEB-962280782FF9}" destId="{26DC37B4-D3CD-485B-A06B-6233A70D5785}" srcOrd="0" destOrd="1" presId="urn:microsoft.com/office/officeart/2018/2/layout/IconLabelDescriptionList"/>
    <dgm:cxn modelId="{6506EAC4-0B6D-464B-92A1-4463430995FB}" srcId="{0794781F-0FA2-4D16-B4C1-A88B6312CF95}" destId="{3C21F378-37C7-4739-8BEB-962280782FF9}" srcOrd="1" destOrd="0" parTransId="{BE3882CA-D668-450A-90E3-60E7D233A619}" sibTransId="{3437EFBB-399C-4DFF-878F-F483A4DF4282}"/>
    <dgm:cxn modelId="{9CED91DD-0479-4C02-AAD9-A144433B1397}" srcId="{0794781F-0FA2-4D16-B4C1-A88B6312CF95}" destId="{332EE1FF-4925-42B3-85B8-6CE80DE8B022}" srcOrd="0" destOrd="0" parTransId="{5755FAC9-3521-4BC4-8768-0218D8E97EC5}" sibTransId="{65796210-7464-4FBB-BFD2-D5FBF7B7E581}"/>
    <dgm:cxn modelId="{418928E3-854D-405E-975C-4D64FDC6EE37}" type="presOf" srcId="{8BA3567E-E8F1-4361-A110-4907EFFA82DE}" destId="{607A6D58-5F3F-4A58-B82C-950BA9511195}" srcOrd="0" destOrd="0" presId="urn:microsoft.com/office/officeart/2018/2/layout/IconLabelDescriptionList"/>
    <dgm:cxn modelId="{D9BEF3ED-F550-44D7-81C8-8AB22A23B564}" type="presOf" srcId="{1207C124-95FA-4128-84E2-16F4F504C9DC}" destId="{E22C7EB1-88AA-43CD-9858-B422C34297E1}" srcOrd="0" destOrd="1" presId="urn:microsoft.com/office/officeart/2018/2/layout/IconLabelDescriptionList"/>
    <dgm:cxn modelId="{6C11F7EE-FC48-427B-8E27-819C1C279CB1}" type="presOf" srcId="{9681DE9C-7B25-4DA4-BD41-DB1C8007FFD5}" destId="{E22C7EB1-88AA-43CD-9858-B422C34297E1}" srcOrd="0" destOrd="0" presId="urn:microsoft.com/office/officeart/2018/2/layout/IconLabelDescriptionList"/>
    <dgm:cxn modelId="{C1C27EF8-C3AB-44EE-9847-CB88BAFFD6DF}" type="presOf" srcId="{97C488D1-A70B-416A-9F5F-F1DFC63BF0C5}" destId="{17941DE1-DFE3-4D4A-BBF9-1FD427335F9E}" srcOrd="0" destOrd="0" presId="urn:microsoft.com/office/officeart/2018/2/layout/IconLabelDescriptionList"/>
    <dgm:cxn modelId="{05F46AFB-4C0B-4B78-978E-EBE5A3AA4CCD}" srcId="{8BA3567E-E8F1-4361-A110-4907EFFA82DE}" destId="{1207C124-95FA-4128-84E2-16F4F504C9DC}" srcOrd="1" destOrd="0" parTransId="{C0250232-D279-41F3-A6BE-AF44645C7AB8}" sibTransId="{78D6B995-6AA2-4417-AAAF-0CC3440EB8F3}"/>
    <dgm:cxn modelId="{517A18B5-631F-45ED-A799-1EEED705DB02}" type="presParOf" srcId="{17941DE1-DFE3-4D4A-BBF9-1FD427335F9E}" destId="{FDDA077A-EB13-45A0-B6AD-74E09944287A}" srcOrd="0" destOrd="0" presId="urn:microsoft.com/office/officeart/2018/2/layout/IconLabelDescriptionList"/>
    <dgm:cxn modelId="{2EF036C4-9B90-47D3-B35E-0E322447B952}" type="presParOf" srcId="{FDDA077A-EB13-45A0-B6AD-74E09944287A}" destId="{5FDF0800-86AA-423D-8A66-E53DFA9ADC0D}" srcOrd="0" destOrd="0" presId="urn:microsoft.com/office/officeart/2018/2/layout/IconLabelDescriptionList"/>
    <dgm:cxn modelId="{61D2F505-19C0-4778-AF49-813066597714}" type="presParOf" srcId="{FDDA077A-EB13-45A0-B6AD-74E09944287A}" destId="{B9B8C6A0-3D2D-46E1-AABC-479B43A9830E}" srcOrd="1" destOrd="0" presId="urn:microsoft.com/office/officeart/2018/2/layout/IconLabelDescriptionList"/>
    <dgm:cxn modelId="{09293390-539E-4C7B-84B2-244C225C0505}" type="presParOf" srcId="{FDDA077A-EB13-45A0-B6AD-74E09944287A}" destId="{607A6D58-5F3F-4A58-B82C-950BA9511195}" srcOrd="2" destOrd="0" presId="urn:microsoft.com/office/officeart/2018/2/layout/IconLabelDescriptionList"/>
    <dgm:cxn modelId="{58ECF9A8-C3CE-4600-B869-5C2F574244E5}" type="presParOf" srcId="{FDDA077A-EB13-45A0-B6AD-74E09944287A}" destId="{F5D662A5-6B62-48EB-958F-B4BFA417B9C0}" srcOrd="3" destOrd="0" presId="urn:microsoft.com/office/officeart/2018/2/layout/IconLabelDescriptionList"/>
    <dgm:cxn modelId="{7F703DB0-5928-41EF-9797-480DC5CA15C0}" type="presParOf" srcId="{FDDA077A-EB13-45A0-B6AD-74E09944287A}" destId="{E22C7EB1-88AA-43CD-9858-B422C34297E1}" srcOrd="4" destOrd="0" presId="urn:microsoft.com/office/officeart/2018/2/layout/IconLabelDescriptionList"/>
    <dgm:cxn modelId="{7B15E6BD-4C35-46F8-B427-38FB61BE8B39}" type="presParOf" srcId="{17941DE1-DFE3-4D4A-BBF9-1FD427335F9E}" destId="{973CA76C-A06E-4A1B-9EBF-B1091280EBD2}" srcOrd="1" destOrd="0" presId="urn:microsoft.com/office/officeart/2018/2/layout/IconLabelDescriptionList"/>
    <dgm:cxn modelId="{E81DBEAB-A160-4609-BB5A-94B6756D50D2}" type="presParOf" srcId="{17941DE1-DFE3-4D4A-BBF9-1FD427335F9E}" destId="{27571995-CC8F-4EDE-8497-C64AAFD44DEB}" srcOrd="2" destOrd="0" presId="urn:microsoft.com/office/officeart/2018/2/layout/IconLabelDescriptionList"/>
    <dgm:cxn modelId="{698F0FB7-DE18-4A14-8DC4-E770F1387F3A}" type="presParOf" srcId="{27571995-CC8F-4EDE-8497-C64AAFD44DEB}" destId="{5D65EB83-399F-4759-936A-2E6A39BFF0B3}" srcOrd="0" destOrd="0" presId="urn:microsoft.com/office/officeart/2018/2/layout/IconLabelDescriptionList"/>
    <dgm:cxn modelId="{8984ABFB-D8EF-4A18-BCC0-82610D4AEEE9}" type="presParOf" srcId="{27571995-CC8F-4EDE-8497-C64AAFD44DEB}" destId="{AA54F010-4CE3-4C27-88D4-11758468CE67}" srcOrd="1" destOrd="0" presId="urn:microsoft.com/office/officeart/2018/2/layout/IconLabelDescriptionList"/>
    <dgm:cxn modelId="{8E38B33A-9FCE-4666-9054-D4E6BD4F7B2B}" type="presParOf" srcId="{27571995-CC8F-4EDE-8497-C64AAFD44DEB}" destId="{DC5CCC03-2AAA-490A-8A70-08738C24206D}" srcOrd="2" destOrd="0" presId="urn:microsoft.com/office/officeart/2018/2/layout/IconLabelDescriptionList"/>
    <dgm:cxn modelId="{61B9CC07-F6B0-4749-8159-EA01C06A5C4F}" type="presParOf" srcId="{27571995-CC8F-4EDE-8497-C64AAFD44DEB}" destId="{9CA373FF-2CCB-4E4F-92BE-E25CBFE38584}" srcOrd="3" destOrd="0" presId="urn:microsoft.com/office/officeart/2018/2/layout/IconLabelDescriptionList"/>
    <dgm:cxn modelId="{B5721A8B-F5AC-47EA-B571-A470F5749393}" type="presParOf" srcId="{27571995-CC8F-4EDE-8497-C64AAFD44DEB}" destId="{26DC37B4-D3CD-485B-A06B-6233A70D5785}"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3D9E8C-6417-49C3-A6B5-BF106A8731FB}" type="doc">
      <dgm:prSet loTypeId="urn:microsoft.com/office/officeart/2005/8/layout/vList5" loCatId="list" qsTypeId="urn:microsoft.com/office/officeart/2005/8/quickstyle/simple2" qsCatId="simple" csTypeId="urn:microsoft.com/office/officeart/2005/8/colors/accent0_3" csCatId="mainScheme"/>
      <dgm:spPr/>
      <dgm:t>
        <a:bodyPr/>
        <a:lstStyle/>
        <a:p>
          <a:endParaRPr lang="en-US"/>
        </a:p>
      </dgm:t>
    </dgm:pt>
    <dgm:pt modelId="{E5E11958-A2B3-48D1-9F24-5688A42A7351}">
      <dgm:prSet/>
      <dgm:spPr/>
      <dgm:t>
        <a:bodyPr/>
        <a:lstStyle/>
        <a:p>
          <a:r>
            <a:rPr lang="nl-NL"/>
            <a:t>Is de presentatie vooral gericht op ethos of pathos? Leg je antwoord uit.</a:t>
          </a:r>
          <a:endParaRPr lang="en-US"/>
        </a:p>
      </dgm:t>
    </dgm:pt>
    <dgm:pt modelId="{E7E24814-DDA5-419F-9B26-9DA383DB62B1}" type="parTrans" cxnId="{BC573855-F5A0-4CD9-B4B3-1313AF0F8F14}">
      <dgm:prSet/>
      <dgm:spPr/>
      <dgm:t>
        <a:bodyPr/>
        <a:lstStyle/>
        <a:p>
          <a:endParaRPr lang="en-US"/>
        </a:p>
      </dgm:t>
    </dgm:pt>
    <dgm:pt modelId="{BCEEA408-BCE2-4691-93D9-899160A2C7F3}" type="sibTrans" cxnId="{BC573855-F5A0-4CD9-B4B3-1313AF0F8F14}">
      <dgm:prSet/>
      <dgm:spPr/>
      <dgm:t>
        <a:bodyPr/>
        <a:lstStyle/>
        <a:p>
          <a:endParaRPr lang="en-US"/>
        </a:p>
      </dgm:t>
    </dgm:pt>
    <dgm:pt modelId="{BECED356-5917-4D01-BD64-0963658B1BA7}">
      <dgm:prSet/>
      <dgm:spPr/>
      <dgm:t>
        <a:bodyPr/>
        <a:lstStyle/>
        <a:p>
          <a:r>
            <a:rPr lang="nl-NL"/>
            <a:t>Ethos, Coca Cola probeert zichzelf als duurzaam te profileren</a:t>
          </a:r>
          <a:endParaRPr lang="en-US"/>
        </a:p>
      </dgm:t>
    </dgm:pt>
    <dgm:pt modelId="{FB17E213-5818-4632-B772-67A773E3D5D2}" type="parTrans" cxnId="{E01F8D09-3307-4933-9402-B6A5AB206100}">
      <dgm:prSet/>
      <dgm:spPr/>
      <dgm:t>
        <a:bodyPr/>
        <a:lstStyle/>
        <a:p>
          <a:endParaRPr lang="en-US"/>
        </a:p>
      </dgm:t>
    </dgm:pt>
    <dgm:pt modelId="{E5D07828-56E9-4138-AA11-E32EAE52E541}" type="sibTrans" cxnId="{E01F8D09-3307-4933-9402-B6A5AB206100}">
      <dgm:prSet/>
      <dgm:spPr/>
      <dgm:t>
        <a:bodyPr/>
        <a:lstStyle/>
        <a:p>
          <a:endParaRPr lang="en-US"/>
        </a:p>
      </dgm:t>
    </dgm:pt>
    <dgm:pt modelId="{497F361F-A81D-45FE-943F-FC020F9C9710}">
      <dgm:prSet/>
      <dgm:spPr/>
      <dgm:t>
        <a:bodyPr/>
        <a:lstStyle/>
        <a:p>
          <a:r>
            <a:rPr lang="nl-NL"/>
            <a:t>Het verwijswoord ‘dit’ is vreemd: leg uit waarom.</a:t>
          </a:r>
          <a:endParaRPr lang="en-US"/>
        </a:p>
      </dgm:t>
    </dgm:pt>
    <dgm:pt modelId="{CC8D0354-30AD-486D-9D01-63CED9215127}" type="parTrans" cxnId="{B5191564-613B-4C3B-BE57-BC35AD9EC32E}">
      <dgm:prSet/>
      <dgm:spPr/>
      <dgm:t>
        <a:bodyPr/>
        <a:lstStyle/>
        <a:p>
          <a:endParaRPr lang="en-US"/>
        </a:p>
      </dgm:t>
    </dgm:pt>
    <dgm:pt modelId="{DCBA1D85-DFF7-4499-9215-55E8DFA9B8BB}" type="sibTrans" cxnId="{B5191564-613B-4C3B-BE57-BC35AD9EC32E}">
      <dgm:prSet/>
      <dgm:spPr/>
      <dgm:t>
        <a:bodyPr/>
        <a:lstStyle/>
        <a:p>
          <a:endParaRPr lang="en-US"/>
        </a:p>
      </dgm:t>
    </dgm:pt>
    <dgm:pt modelId="{D261B853-2348-4DD7-983A-34DCC7DB4062}">
      <dgm:prSet/>
      <dgm:spPr/>
      <dgm:t>
        <a:bodyPr/>
        <a:lstStyle/>
        <a:p>
          <a:r>
            <a:rPr lang="nl-NL"/>
            <a:t>‘Dit’ kan gezien de tekst alleen naar het woord plastic verwijzen, alleen wordt dat woord helemaal niet gebruikt.</a:t>
          </a:r>
          <a:endParaRPr lang="en-US"/>
        </a:p>
      </dgm:t>
    </dgm:pt>
    <dgm:pt modelId="{52CF27F6-E50E-4A5B-8154-BF3ABA7619CE}" type="parTrans" cxnId="{1ECDA24F-13A0-4C3E-9CBC-36D187197E4B}">
      <dgm:prSet/>
      <dgm:spPr/>
      <dgm:t>
        <a:bodyPr/>
        <a:lstStyle/>
        <a:p>
          <a:endParaRPr lang="en-US"/>
        </a:p>
      </dgm:t>
    </dgm:pt>
    <dgm:pt modelId="{A579045C-2879-4935-ACF5-731D2ABEF5DC}" type="sibTrans" cxnId="{1ECDA24F-13A0-4C3E-9CBC-36D187197E4B}">
      <dgm:prSet/>
      <dgm:spPr/>
      <dgm:t>
        <a:bodyPr/>
        <a:lstStyle/>
        <a:p>
          <a:endParaRPr lang="en-US"/>
        </a:p>
      </dgm:t>
    </dgm:pt>
    <dgm:pt modelId="{4FDA01EA-E051-4AA0-9F5A-CD8CA6B8CBFF}">
      <dgm:prSet/>
      <dgm:spPr/>
      <dgm:t>
        <a:bodyPr/>
        <a:lstStyle/>
        <a:p>
          <a:r>
            <a:rPr lang="nl-NL"/>
            <a:t>Welke zin in alinea 2 staat op de verkeerde plaats?</a:t>
          </a:r>
          <a:endParaRPr lang="en-US"/>
        </a:p>
      </dgm:t>
    </dgm:pt>
    <dgm:pt modelId="{7A6F7B6E-422C-472B-8F22-6DB4B7E6CD75}" type="parTrans" cxnId="{4760F5B6-B77A-4D8B-895B-99239A1F2B34}">
      <dgm:prSet/>
      <dgm:spPr/>
      <dgm:t>
        <a:bodyPr/>
        <a:lstStyle/>
        <a:p>
          <a:endParaRPr lang="en-US"/>
        </a:p>
      </dgm:t>
    </dgm:pt>
    <dgm:pt modelId="{E42570FD-442F-4CA2-B18B-04967B3211B2}" type="sibTrans" cxnId="{4760F5B6-B77A-4D8B-895B-99239A1F2B34}">
      <dgm:prSet/>
      <dgm:spPr/>
      <dgm:t>
        <a:bodyPr/>
        <a:lstStyle/>
        <a:p>
          <a:endParaRPr lang="en-US"/>
        </a:p>
      </dgm:t>
    </dgm:pt>
    <dgm:pt modelId="{948DA158-9F7F-47C0-9B74-C153BF2177C5}">
      <dgm:prSet/>
      <dgm:spPr/>
      <dgm:t>
        <a:bodyPr/>
        <a:lstStyle/>
        <a:p>
          <a:r>
            <a:rPr lang="nl-NL"/>
            <a:t>‘Zo woog….39 gram’ is een voorbeeld van flessen die steeds lichter worden en zou logischerwijs na die zin moeten volgen.</a:t>
          </a:r>
          <a:endParaRPr lang="en-US"/>
        </a:p>
      </dgm:t>
    </dgm:pt>
    <dgm:pt modelId="{157F4B05-51E1-45AE-9DE8-10DACBB27998}" type="parTrans" cxnId="{FAC2144E-0303-42A6-AAE8-FBB6F9125530}">
      <dgm:prSet/>
      <dgm:spPr/>
      <dgm:t>
        <a:bodyPr/>
        <a:lstStyle/>
        <a:p>
          <a:endParaRPr lang="en-US"/>
        </a:p>
      </dgm:t>
    </dgm:pt>
    <dgm:pt modelId="{3E5B7AA4-DF40-4ABE-84D6-2D73A8DAA712}" type="sibTrans" cxnId="{FAC2144E-0303-42A6-AAE8-FBB6F9125530}">
      <dgm:prSet/>
      <dgm:spPr/>
      <dgm:t>
        <a:bodyPr/>
        <a:lstStyle/>
        <a:p>
          <a:endParaRPr lang="en-US"/>
        </a:p>
      </dgm:t>
    </dgm:pt>
    <dgm:pt modelId="{325C66D8-3785-4AA8-B037-3D397ACAE7F4}" type="pres">
      <dgm:prSet presAssocID="{153D9E8C-6417-49C3-A6B5-BF106A8731FB}" presName="Name0" presStyleCnt="0">
        <dgm:presLayoutVars>
          <dgm:dir/>
          <dgm:animLvl val="lvl"/>
          <dgm:resizeHandles val="exact"/>
        </dgm:presLayoutVars>
      </dgm:prSet>
      <dgm:spPr/>
    </dgm:pt>
    <dgm:pt modelId="{6F703119-CF49-4F16-BF82-17F2B31186C0}" type="pres">
      <dgm:prSet presAssocID="{E5E11958-A2B3-48D1-9F24-5688A42A7351}" presName="linNode" presStyleCnt="0"/>
      <dgm:spPr/>
    </dgm:pt>
    <dgm:pt modelId="{A221819E-E316-47C9-9F5B-EF8D495B84A1}" type="pres">
      <dgm:prSet presAssocID="{E5E11958-A2B3-48D1-9F24-5688A42A7351}" presName="parentText" presStyleLbl="node1" presStyleIdx="0" presStyleCnt="3">
        <dgm:presLayoutVars>
          <dgm:chMax val="1"/>
          <dgm:bulletEnabled val="1"/>
        </dgm:presLayoutVars>
      </dgm:prSet>
      <dgm:spPr/>
    </dgm:pt>
    <dgm:pt modelId="{23EED785-2ECE-409D-BC6B-1D979DCF6E1C}" type="pres">
      <dgm:prSet presAssocID="{E5E11958-A2B3-48D1-9F24-5688A42A7351}" presName="descendantText" presStyleLbl="alignAccFollowNode1" presStyleIdx="0" presStyleCnt="3">
        <dgm:presLayoutVars>
          <dgm:bulletEnabled val="1"/>
        </dgm:presLayoutVars>
      </dgm:prSet>
      <dgm:spPr/>
    </dgm:pt>
    <dgm:pt modelId="{CF3814A8-60A3-46FF-9602-0116E55367AE}" type="pres">
      <dgm:prSet presAssocID="{BCEEA408-BCE2-4691-93D9-899160A2C7F3}" presName="sp" presStyleCnt="0"/>
      <dgm:spPr/>
    </dgm:pt>
    <dgm:pt modelId="{0A197747-44A6-41D0-8B20-A5B000F0A3F9}" type="pres">
      <dgm:prSet presAssocID="{497F361F-A81D-45FE-943F-FC020F9C9710}" presName="linNode" presStyleCnt="0"/>
      <dgm:spPr/>
    </dgm:pt>
    <dgm:pt modelId="{CE98C036-287C-4B28-A07E-09B7A3C8BF0D}" type="pres">
      <dgm:prSet presAssocID="{497F361F-A81D-45FE-943F-FC020F9C9710}" presName="parentText" presStyleLbl="node1" presStyleIdx="1" presStyleCnt="3">
        <dgm:presLayoutVars>
          <dgm:chMax val="1"/>
          <dgm:bulletEnabled val="1"/>
        </dgm:presLayoutVars>
      </dgm:prSet>
      <dgm:spPr/>
    </dgm:pt>
    <dgm:pt modelId="{B28CE226-E4E0-4F6B-AF41-500FEA4B63C8}" type="pres">
      <dgm:prSet presAssocID="{497F361F-A81D-45FE-943F-FC020F9C9710}" presName="descendantText" presStyleLbl="alignAccFollowNode1" presStyleIdx="1" presStyleCnt="3">
        <dgm:presLayoutVars>
          <dgm:bulletEnabled val="1"/>
        </dgm:presLayoutVars>
      </dgm:prSet>
      <dgm:spPr/>
    </dgm:pt>
    <dgm:pt modelId="{AAACF5D2-9499-453E-AC2A-2E9646D71ABF}" type="pres">
      <dgm:prSet presAssocID="{DCBA1D85-DFF7-4499-9215-55E8DFA9B8BB}" presName="sp" presStyleCnt="0"/>
      <dgm:spPr/>
    </dgm:pt>
    <dgm:pt modelId="{46DB6888-2EAC-49A8-977A-9A0CC0F11ABB}" type="pres">
      <dgm:prSet presAssocID="{4FDA01EA-E051-4AA0-9F5A-CD8CA6B8CBFF}" presName="linNode" presStyleCnt="0"/>
      <dgm:spPr/>
    </dgm:pt>
    <dgm:pt modelId="{6F03F740-99CB-46E0-928A-73DE04841D6D}" type="pres">
      <dgm:prSet presAssocID="{4FDA01EA-E051-4AA0-9F5A-CD8CA6B8CBFF}" presName="parentText" presStyleLbl="node1" presStyleIdx="2" presStyleCnt="3">
        <dgm:presLayoutVars>
          <dgm:chMax val="1"/>
          <dgm:bulletEnabled val="1"/>
        </dgm:presLayoutVars>
      </dgm:prSet>
      <dgm:spPr/>
    </dgm:pt>
    <dgm:pt modelId="{5CFBD6A3-EB10-4F8A-B36C-1DCB78DBF775}" type="pres">
      <dgm:prSet presAssocID="{4FDA01EA-E051-4AA0-9F5A-CD8CA6B8CBFF}" presName="descendantText" presStyleLbl="alignAccFollowNode1" presStyleIdx="2" presStyleCnt="3">
        <dgm:presLayoutVars>
          <dgm:bulletEnabled val="1"/>
        </dgm:presLayoutVars>
      </dgm:prSet>
      <dgm:spPr/>
    </dgm:pt>
  </dgm:ptLst>
  <dgm:cxnLst>
    <dgm:cxn modelId="{E01F8D09-3307-4933-9402-B6A5AB206100}" srcId="{E5E11958-A2B3-48D1-9F24-5688A42A7351}" destId="{BECED356-5917-4D01-BD64-0963658B1BA7}" srcOrd="0" destOrd="0" parTransId="{FB17E213-5818-4632-B772-67A773E3D5D2}" sibTransId="{E5D07828-56E9-4138-AA11-E32EAE52E541}"/>
    <dgm:cxn modelId="{B5191564-613B-4C3B-BE57-BC35AD9EC32E}" srcId="{153D9E8C-6417-49C3-A6B5-BF106A8731FB}" destId="{497F361F-A81D-45FE-943F-FC020F9C9710}" srcOrd="1" destOrd="0" parTransId="{CC8D0354-30AD-486D-9D01-63CED9215127}" sibTransId="{DCBA1D85-DFF7-4499-9215-55E8DFA9B8BB}"/>
    <dgm:cxn modelId="{79C6F569-DBF1-4A75-BE99-0750734BC202}" type="presOf" srcId="{4FDA01EA-E051-4AA0-9F5A-CD8CA6B8CBFF}" destId="{6F03F740-99CB-46E0-928A-73DE04841D6D}" srcOrd="0" destOrd="0" presId="urn:microsoft.com/office/officeart/2005/8/layout/vList5"/>
    <dgm:cxn modelId="{71241A6B-9B9A-4990-8935-8B0CF02FD100}" type="presOf" srcId="{E5E11958-A2B3-48D1-9F24-5688A42A7351}" destId="{A221819E-E316-47C9-9F5B-EF8D495B84A1}" srcOrd="0" destOrd="0" presId="urn:microsoft.com/office/officeart/2005/8/layout/vList5"/>
    <dgm:cxn modelId="{FAC2144E-0303-42A6-AAE8-FBB6F9125530}" srcId="{4FDA01EA-E051-4AA0-9F5A-CD8CA6B8CBFF}" destId="{948DA158-9F7F-47C0-9B74-C153BF2177C5}" srcOrd="0" destOrd="0" parTransId="{157F4B05-51E1-45AE-9DE8-10DACBB27998}" sibTransId="{3E5B7AA4-DF40-4ABE-84D6-2D73A8DAA712}"/>
    <dgm:cxn modelId="{1ECDA24F-13A0-4C3E-9CBC-36D187197E4B}" srcId="{497F361F-A81D-45FE-943F-FC020F9C9710}" destId="{D261B853-2348-4DD7-983A-34DCC7DB4062}" srcOrd="0" destOrd="0" parTransId="{52CF27F6-E50E-4A5B-8154-BF3ABA7619CE}" sibTransId="{A579045C-2879-4935-ACF5-731D2ABEF5DC}"/>
    <dgm:cxn modelId="{BC573855-F5A0-4CD9-B4B3-1313AF0F8F14}" srcId="{153D9E8C-6417-49C3-A6B5-BF106A8731FB}" destId="{E5E11958-A2B3-48D1-9F24-5688A42A7351}" srcOrd="0" destOrd="0" parTransId="{E7E24814-DDA5-419F-9B26-9DA383DB62B1}" sibTransId="{BCEEA408-BCE2-4691-93D9-899160A2C7F3}"/>
    <dgm:cxn modelId="{4340AB8D-4F99-4599-9EB7-628A7246A416}" type="presOf" srcId="{BECED356-5917-4D01-BD64-0963658B1BA7}" destId="{23EED785-2ECE-409D-BC6B-1D979DCF6E1C}" srcOrd="0" destOrd="0" presId="urn:microsoft.com/office/officeart/2005/8/layout/vList5"/>
    <dgm:cxn modelId="{0AB29EA0-8AC8-4A3A-967F-579820B944BB}" type="presOf" srcId="{948DA158-9F7F-47C0-9B74-C153BF2177C5}" destId="{5CFBD6A3-EB10-4F8A-B36C-1DCB78DBF775}" srcOrd="0" destOrd="0" presId="urn:microsoft.com/office/officeart/2005/8/layout/vList5"/>
    <dgm:cxn modelId="{3178DDB4-0238-4D4D-8C6D-4E8AAD5AFD86}" type="presOf" srcId="{153D9E8C-6417-49C3-A6B5-BF106A8731FB}" destId="{325C66D8-3785-4AA8-B037-3D397ACAE7F4}" srcOrd="0" destOrd="0" presId="urn:microsoft.com/office/officeart/2005/8/layout/vList5"/>
    <dgm:cxn modelId="{4760F5B6-B77A-4D8B-895B-99239A1F2B34}" srcId="{153D9E8C-6417-49C3-A6B5-BF106A8731FB}" destId="{4FDA01EA-E051-4AA0-9F5A-CD8CA6B8CBFF}" srcOrd="2" destOrd="0" parTransId="{7A6F7B6E-422C-472B-8F22-6DB4B7E6CD75}" sibTransId="{E42570FD-442F-4CA2-B18B-04967B3211B2}"/>
    <dgm:cxn modelId="{FDDA2CBD-0465-4792-B58F-C55B425F5E89}" type="presOf" srcId="{497F361F-A81D-45FE-943F-FC020F9C9710}" destId="{CE98C036-287C-4B28-A07E-09B7A3C8BF0D}" srcOrd="0" destOrd="0" presId="urn:microsoft.com/office/officeart/2005/8/layout/vList5"/>
    <dgm:cxn modelId="{FF4581C7-F4DD-4C1A-9D79-C06E52301957}" type="presOf" srcId="{D261B853-2348-4DD7-983A-34DCC7DB4062}" destId="{B28CE226-E4E0-4F6B-AF41-500FEA4B63C8}" srcOrd="0" destOrd="0" presId="urn:microsoft.com/office/officeart/2005/8/layout/vList5"/>
    <dgm:cxn modelId="{F63560BC-7177-411A-9E5B-95749FE59E59}" type="presParOf" srcId="{325C66D8-3785-4AA8-B037-3D397ACAE7F4}" destId="{6F703119-CF49-4F16-BF82-17F2B31186C0}" srcOrd="0" destOrd="0" presId="urn:microsoft.com/office/officeart/2005/8/layout/vList5"/>
    <dgm:cxn modelId="{D2709741-82C8-4D0C-A195-C335BDC03BD2}" type="presParOf" srcId="{6F703119-CF49-4F16-BF82-17F2B31186C0}" destId="{A221819E-E316-47C9-9F5B-EF8D495B84A1}" srcOrd="0" destOrd="0" presId="urn:microsoft.com/office/officeart/2005/8/layout/vList5"/>
    <dgm:cxn modelId="{47415A53-9333-4326-B2FB-6D335485F29F}" type="presParOf" srcId="{6F703119-CF49-4F16-BF82-17F2B31186C0}" destId="{23EED785-2ECE-409D-BC6B-1D979DCF6E1C}" srcOrd="1" destOrd="0" presId="urn:microsoft.com/office/officeart/2005/8/layout/vList5"/>
    <dgm:cxn modelId="{D081F4DF-77A9-4CFB-A3D2-6CD3EDC64841}" type="presParOf" srcId="{325C66D8-3785-4AA8-B037-3D397ACAE7F4}" destId="{CF3814A8-60A3-46FF-9602-0116E55367AE}" srcOrd="1" destOrd="0" presId="urn:microsoft.com/office/officeart/2005/8/layout/vList5"/>
    <dgm:cxn modelId="{6B55B1ED-221E-4E68-A951-A9D91A3020A6}" type="presParOf" srcId="{325C66D8-3785-4AA8-B037-3D397ACAE7F4}" destId="{0A197747-44A6-41D0-8B20-A5B000F0A3F9}" srcOrd="2" destOrd="0" presId="urn:microsoft.com/office/officeart/2005/8/layout/vList5"/>
    <dgm:cxn modelId="{B36054EA-CE8F-49D0-A5D3-F57F05D438A3}" type="presParOf" srcId="{0A197747-44A6-41D0-8B20-A5B000F0A3F9}" destId="{CE98C036-287C-4B28-A07E-09B7A3C8BF0D}" srcOrd="0" destOrd="0" presId="urn:microsoft.com/office/officeart/2005/8/layout/vList5"/>
    <dgm:cxn modelId="{959EF171-B9B8-4BC4-8E01-7832B13D33C2}" type="presParOf" srcId="{0A197747-44A6-41D0-8B20-A5B000F0A3F9}" destId="{B28CE226-E4E0-4F6B-AF41-500FEA4B63C8}" srcOrd="1" destOrd="0" presId="urn:microsoft.com/office/officeart/2005/8/layout/vList5"/>
    <dgm:cxn modelId="{9B2D72B4-256C-4D9B-AC44-4AFD427A9DAC}" type="presParOf" srcId="{325C66D8-3785-4AA8-B037-3D397ACAE7F4}" destId="{AAACF5D2-9499-453E-AC2A-2E9646D71ABF}" srcOrd="3" destOrd="0" presId="urn:microsoft.com/office/officeart/2005/8/layout/vList5"/>
    <dgm:cxn modelId="{BE73B756-C150-4513-8BD6-F5F19132E22C}" type="presParOf" srcId="{325C66D8-3785-4AA8-B037-3D397ACAE7F4}" destId="{46DB6888-2EAC-49A8-977A-9A0CC0F11ABB}" srcOrd="4" destOrd="0" presId="urn:microsoft.com/office/officeart/2005/8/layout/vList5"/>
    <dgm:cxn modelId="{F50E8E67-AC82-4ED9-9EAC-6AB6C6A9818A}" type="presParOf" srcId="{46DB6888-2EAC-49A8-977A-9A0CC0F11ABB}" destId="{6F03F740-99CB-46E0-928A-73DE04841D6D}" srcOrd="0" destOrd="0" presId="urn:microsoft.com/office/officeart/2005/8/layout/vList5"/>
    <dgm:cxn modelId="{4C4A2CEE-FBDD-4BC0-9F36-AA17F54342D7}" type="presParOf" srcId="{46DB6888-2EAC-49A8-977A-9A0CC0F11ABB}" destId="{5CFBD6A3-EB10-4F8A-B36C-1DCB78DBF7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CB9A3B-DA68-4ACA-8629-9AC03CC65765}" type="doc">
      <dgm:prSet loTypeId="urn:microsoft.com/office/officeart/2005/8/layout/chevron2" loCatId="process" qsTypeId="urn:microsoft.com/office/officeart/2005/8/quickstyle/simple2" qsCatId="simple" csTypeId="urn:microsoft.com/office/officeart/2005/8/colors/accent5_2" csCatId="accent5" phldr="1"/>
      <dgm:spPr/>
      <dgm:t>
        <a:bodyPr/>
        <a:lstStyle/>
        <a:p>
          <a:endParaRPr lang="en-US"/>
        </a:p>
      </dgm:t>
    </dgm:pt>
    <dgm:pt modelId="{70EC1768-B5E7-4A7D-9D8B-DB4AAF44B5EF}">
      <dgm:prSet/>
      <dgm:spPr/>
      <dgm:t>
        <a:bodyPr/>
        <a:lstStyle/>
        <a:p>
          <a:r>
            <a:rPr lang="en-US" dirty="0" err="1"/>
            <a:t>woordniveau</a:t>
          </a:r>
          <a:endParaRPr lang="en-US" dirty="0"/>
        </a:p>
      </dgm:t>
    </dgm:pt>
    <dgm:pt modelId="{A0BC059C-3D26-42A5-A805-D2900D2C26E7}" type="parTrans" cxnId="{9A669AA5-B34C-425A-89EC-D3B36B34B74F}">
      <dgm:prSet/>
      <dgm:spPr/>
      <dgm:t>
        <a:bodyPr/>
        <a:lstStyle/>
        <a:p>
          <a:endParaRPr lang="en-US"/>
        </a:p>
      </dgm:t>
    </dgm:pt>
    <dgm:pt modelId="{B73EA00E-F482-48F0-830C-D2451EDA8B7B}" type="sibTrans" cxnId="{9A669AA5-B34C-425A-89EC-D3B36B34B74F}">
      <dgm:prSet/>
      <dgm:spPr/>
      <dgm:t>
        <a:bodyPr/>
        <a:lstStyle/>
        <a:p>
          <a:endParaRPr lang="en-US"/>
        </a:p>
      </dgm:t>
    </dgm:pt>
    <dgm:pt modelId="{CDB7798F-F3B3-4C4F-8091-22C86BD49CFD}">
      <dgm:prSet/>
      <dgm:spPr/>
      <dgm:t>
        <a:bodyPr/>
        <a:lstStyle/>
        <a:p>
          <a:r>
            <a:rPr lang="nl-NL" dirty="0">
              <a:solidFill>
                <a:schemeClr val="tx1"/>
              </a:solidFill>
            </a:rPr>
            <a:t>“100%” + “volledig” + “inclusief”</a:t>
          </a:r>
          <a:r>
            <a:rPr lang="nl-NL" dirty="0">
              <a:solidFill>
                <a:schemeClr val="tx1"/>
              </a:solidFill>
              <a:sym typeface="Wingdings" panose="05000000000000000000" pitchFamily="2" charset="2"/>
            </a:rPr>
            <a:t>  we gaan er vol voor (ethos)</a:t>
          </a:r>
          <a:endParaRPr lang="en-US" dirty="0"/>
        </a:p>
      </dgm:t>
    </dgm:pt>
    <dgm:pt modelId="{AEC11112-7593-4B9C-A2E8-395C807A7E71}" type="parTrans" cxnId="{E927662A-C266-42BC-8D82-59ADA04E85C5}">
      <dgm:prSet/>
      <dgm:spPr/>
      <dgm:t>
        <a:bodyPr/>
        <a:lstStyle/>
        <a:p>
          <a:endParaRPr lang="en-US"/>
        </a:p>
      </dgm:t>
    </dgm:pt>
    <dgm:pt modelId="{72AB93AE-B82B-41A5-967C-B41E9D439250}" type="sibTrans" cxnId="{E927662A-C266-42BC-8D82-59ADA04E85C5}">
      <dgm:prSet/>
      <dgm:spPr/>
      <dgm:t>
        <a:bodyPr/>
        <a:lstStyle/>
        <a:p>
          <a:endParaRPr lang="en-US"/>
        </a:p>
      </dgm:t>
    </dgm:pt>
    <dgm:pt modelId="{1E8B17B0-655E-4E5F-9645-6957260CCD83}">
      <dgm:prSet/>
      <dgm:spPr>
        <a:solidFill>
          <a:srgbClr val="0070C0"/>
        </a:solidFill>
      </dgm:spPr>
      <dgm:t>
        <a:bodyPr/>
        <a:lstStyle/>
        <a:p>
          <a:r>
            <a:rPr lang="en-US" dirty="0" err="1"/>
            <a:t>Zinsniveau</a:t>
          </a:r>
          <a:endParaRPr lang="en-US" dirty="0"/>
        </a:p>
      </dgm:t>
    </dgm:pt>
    <dgm:pt modelId="{08FCB131-D2B5-4877-9B50-F51447038B3F}" type="parTrans" cxnId="{21165460-6DFD-4A5B-9296-9C957931CEA2}">
      <dgm:prSet/>
      <dgm:spPr/>
      <dgm:t>
        <a:bodyPr/>
        <a:lstStyle/>
        <a:p>
          <a:endParaRPr lang="en-US"/>
        </a:p>
      </dgm:t>
    </dgm:pt>
    <dgm:pt modelId="{37809F63-FF64-4510-9E7C-CE90CCE9B9E6}" type="sibTrans" cxnId="{21165460-6DFD-4A5B-9296-9C957931CEA2}">
      <dgm:prSet/>
      <dgm:spPr/>
      <dgm:t>
        <a:bodyPr/>
        <a:lstStyle/>
        <a:p>
          <a:endParaRPr lang="en-US"/>
        </a:p>
      </dgm:t>
    </dgm:pt>
    <dgm:pt modelId="{664EEC34-5DE9-4D58-B74F-4A2AA3E86265}">
      <dgm:prSet/>
      <dgm:spPr/>
      <dgm:t>
        <a:bodyPr/>
        <a:lstStyle/>
        <a:p>
          <a:r>
            <a:rPr lang="nl-NL" dirty="0">
              <a:solidFill>
                <a:schemeClr val="tx1"/>
              </a:solidFill>
            </a:rPr>
            <a:t>Wist je dat… </a:t>
          </a:r>
          <a:r>
            <a:rPr lang="nl-NL" dirty="0">
              <a:solidFill>
                <a:schemeClr val="tx1"/>
              </a:solidFill>
              <a:sym typeface="Wingdings" panose="05000000000000000000" pitchFamily="2" charset="2"/>
            </a:rPr>
            <a:t> we willen je informeren in plaats van ons te verdedigen of je te overtuigen (pathos)</a:t>
          </a:r>
          <a:endParaRPr lang="en-US" dirty="0"/>
        </a:p>
      </dgm:t>
    </dgm:pt>
    <dgm:pt modelId="{2D479825-769A-44A0-A7C6-C964A01BAFEE}" type="parTrans" cxnId="{B3FDCA86-267B-42A1-9BA0-35B55CE67914}">
      <dgm:prSet/>
      <dgm:spPr/>
      <dgm:t>
        <a:bodyPr/>
        <a:lstStyle/>
        <a:p>
          <a:endParaRPr lang="en-US"/>
        </a:p>
      </dgm:t>
    </dgm:pt>
    <dgm:pt modelId="{32AB4956-C292-448C-843C-A006DF61D2BE}" type="sibTrans" cxnId="{B3FDCA86-267B-42A1-9BA0-35B55CE67914}">
      <dgm:prSet/>
      <dgm:spPr/>
      <dgm:t>
        <a:bodyPr/>
        <a:lstStyle/>
        <a:p>
          <a:endParaRPr lang="en-US"/>
        </a:p>
      </dgm:t>
    </dgm:pt>
    <dgm:pt modelId="{3FF7AD15-ABDC-460F-8736-94D56170B5AA}">
      <dgm:prSet/>
      <dgm:spPr/>
      <dgm:t>
        <a:bodyPr/>
        <a:lstStyle/>
        <a:p>
          <a:r>
            <a:rPr lang="nl-NL" dirty="0">
              <a:solidFill>
                <a:schemeClr val="tx1"/>
              </a:solidFill>
              <a:sym typeface="Wingdings" panose="05000000000000000000" pitchFamily="2" charset="2"/>
            </a:rPr>
            <a:t>Het woord plastic wordt niet genoemd (pathos)</a:t>
          </a:r>
          <a:endParaRPr lang="nl-NL" dirty="0">
            <a:solidFill>
              <a:schemeClr val="tx1"/>
            </a:solidFill>
          </a:endParaRPr>
        </a:p>
      </dgm:t>
    </dgm:pt>
    <dgm:pt modelId="{2F43CBC1-7123-409E-B4A2-51B9C0BA6AAC}" type="parTrans" cxnId="{5299AA25-39CB-4C83-AD78-9440FDAAB2F1}">
      <dgm:prSet/>
      <dgm:spPr/>
      <dgm:t>
        <a:bodyPr/>
        <a:lstStyle/>
        <a:p>
          <a:endParaRPr lang="nl-NL"/>
        </a:p>
      </dgm:t>
    </dgm:pt>
    <dgm:pt modelId="{B5C78C65-1310-4B24-AA06-43026C71FD80}" type="sibTrans" cxnId="{5299AA25-39CB-4C83-AD78-9440FDAAB2F1}">
      <dgm:prSet/>
      <dgm:spPr/>
      <dgm:t>
        <a:bodyPr/>
        <a:lstStyle/>
        <a:p>
          <a:endParaRPr lang="nl-NL"/>
        </a:p>
      </dgm:t>
    </dgm:pt>
    <dgm:pt modelId="{AC0B83A3-1A3C-4F85-A88E-0BDA7695782C}">
      <dgm:prSet/>
      <dgm:spPr/>
      <dgm:t>
        <a:bodyPr/>
        <a:lstStyle/>
        <a:p>
          <a:r>
            <a:rPr lang="nl-NL" dirty="0">
              <a:solidFill>
                <a:schemeClr val="tx1"/>
              </a:solidFill>
            </a:rPr>
            <a:t>“waardevol” </a:t>
          </a:r>
          <a:r>
            <a:rPr lang="nl-NL" dirty="0">
              <a:solidFill>
                <a:schemeClr val="tx1"/>
              </a:solidFill>
              <a:sym typeface="Wingdings" panose="05000000000000000000" pitchFamily="2" charset="2"/>
            </a:rPr>
            <a:t> plastic is geen vervuilende rotzooi (waarom recyclen ze het dan niet 100%?) (pathos)</a:t>
          </a:r>
        </a:p>
      </dgm:t>
    </dgm:pt>
    <dgm:pt modelId="{39CA0DB4-BD9D-49FE-A172-5DF8CBD5CD13}" type="parTrans" cxnId="{EA9545A1-232D-4575-BE1C-2A375D938B60}">
      <dgm:prSet/>
      <dgm:spPr/>
      <dgm:t>
        <a:bodyPr/>
        <a:lstStyle/>
        <a:p>
          <a:endParaRPr lang="nl-NL"/>
        </a:p>
      </dgm:t>
    </dgm:pt>
    <dgm:pt modelId="{DEC4CACA-509A-4363-B551-5A4CCB9904FC}" type="sibTrans" cxnId="{EA9545A1-232D-4575-BE1C-2A375D938B60}">
      <dgm:prSet/>
      <dgm:spPr/>
      <dgm:t>
        <a:bodyPr/>
        <a:lstStyle/>
        <a:p>
          <a:endParaRPr lang="nl-NL"/>
        </a:p>
      </dgm:t>
    </dgm:pt>
    <dgm:pt modelId="{22996B75-5521-4F22-9623-326489CA26A2}">
      <dgm:prSet/>
      <dgm:spPr/>
      <dgm:t>
        <a:bodyPr/>
        <a:lstStyle/>
        <a:p>
          <a:r>
            <a:rPr lang="nl-NL" dirty="0">
              <a:solidFill>
                <a:schemeClr val="tx1"/>
              </a:solidFill>
            </a:rPr>
            <a:t>‘Onze verpakkingen’ </a:t>
          </a:r>
          <a:r>
            <a:rPr lang="nl-NL" dirty="0">
              <a:solidFill>
                <a:schemeClr val="tx1"/>
              </a:solidFill>
              <a:sym typeface="Wingdings" panose="05000000000000000000" pitchFamily="2" charset="2"/>
            </a:rPr>
            <a:t> suggereert dat andere merken het niet doen. (ethos)</a:t>
          </a:r>
          <a:endParaRPr lang="en-US" dirty="0"/>
        </a:p>
      </dgm:t>
    </dgm:pt>
    <dgm:pt modelId="{CAA5360F-6C7E-460D-A59D-4E136B870BE0}" type="parTrans" cxnId="{8A8B0BC1-08A2-4445-987B-F9896C89CFB4}">
      <dgm:prSet/>
      <dgm:spPr/>
      <dgm:t>
        <a:bodyPr/>
        <a:lstStyle/>
        <a:p>
          <a:endParaRPr lang="nl-NL"/>
        </a:p>
      </dgm:t>
    </dgm:pt>
    <dgm:pt modelId="{3E7D2A63-DC69-4EAA-B4CD-CF03E6C407C6}" type="sibTrans" cxnId="{8A8B0BC1-08A2-4445-987B-F9896C89CFB4}">
      <dgm:prSet/>
      <dgm:spPr/>
      <dgm:t>
        <a:bodyPr/>
        <a:lstStyle/>
        <a:p>
          <a:endParaRPr lang="nl-NL"/>
        </a:p>
      </dgm:t>
    </dgm:pt>
    <dgm:pt modelId="{8A1CF405-1C49-494A-8899-7EB50AD6C7EE}">
      <dgm:prSet/>
      <dgm:spPr/>
      <dgm:t>
        <a:bodyPr/>
        <a:lstStyle/>
        <a:p>
          <a:r>
            <a:rPr lang="nl-NL" dirty="0">
              <a:solidFill>
                <a:schemeClr val="tx1"/>
              </a:solidFill>
            </a:rPr>
            <a:t>We zijn ons ervan bewust </a:t>
          </a:r>
          <a:r>
            <a:rPr lang="nl-NL" dirty="0">
              <a:solidFill>
                <a:schemeClr val="tx1"/>
              </a:solidFill>
              <a:sym typeface="Wingdings" panose="05000000000000000000" pitchFamily="2" charset="2"/>
            </a:rPr>
            <a:t> het gaat ons echt niet alleen om geld/we zijn betrokken </a:t>
          </a:r>
          <a:r>
            <a:rPr lang="nl-NL" dirty="0" err="1">
              <a:solidFill>
                <a:schemeClr val="tx1"/>
              </a:solidFill>
              <a:sym typeface="Wingdings" panose="05000000000000000000" pitchFamily="2" charset="2"/>
            </a:rPr>
            <a:t>etc</a:t>
          </a:r>
          <a:r>
            <a:rPr lang="nl-NL" dirty="0">
              <a:solidFill>
                <a:schemeClr val="tx1"/>
              </a:solidFill>
              <a:sym typeface="Wingdings" panose="05000000000000000000" pitchFamily="2" charset="2"/>
            </a:rPr>
            <a:t> (ethos)</a:t>
          </a:r>
          <a:endParaRPr lang="nl-NL" dirty="0">
            <a:solidFill>
              <a:schemeClr val="tx1"/>
            </a:solidFill>
          </a:endParaRPr>
        </a:p>
      </dgm:t>
    </dgm:pt>
    <dgm:pt modelId="{E7733B1A-1CB5-4B97-91DD-5035DBC7B01B}" type="parTrans" cxnId="{48A2B446-1421-463D-A762-9C1DB293C770}">
      <dgm:prSet/>
      <dgm:spPr/>
      <dgm:t>
        <a:bodyPr/>
        <a:lstStyle/>
        <a:p>
          <a:endParaRPr lang="nl-NL"/>
        </a:p>
      </dgm:t>
    </dgm:pt>
    <dgm:pt modelId="{5330A670-38AC-4FE8-9871-E302EECFABA1}" type="sibTrans" cxnId="{48A2B446-1421-463D-A762-9C1DB293C770}">
      <dgm:prSet/>
      <dgm:spPr/>
      <dgm:t>
        <a:bodyPr/>
        <a:lstStyle/>
        <a:p>
          <a:endParaRPr lang="nl-NL"/>
        </a:p>
      </dgm:t>
    </dgm:pt>
    <dgm:pt modelId="{E0530B3A-AF1E-401C-9858-4A48A37F09E4}">
      <dgm:prSet/>
      <dgm:spPr/>
      <dgm:t>
        <a:bodyPr/>
        <a:lstStyle/>
        <a:p>
          <a:r>
            <a:rPr lang="nl-NL" dirty="0" err="1">
              <a:solidFill>
                <a:schemeClr val="tx1"/>
              </a:solidFill>
              <a:sym typeface="Wingdings" panose="05000000000000000000" pitchFamily="2" charset="2"/>
            </a:rPr>
            <a:t>Gerecyled</a:t>
          </a:r>
          <a:r>
            <a:rPr lang="nl-NL" dirty="0">
              <a:solidFill>
                <a:schemeClr val="tx1"/>
              </a:solidFill>
              <a:sym typeface="Wingdings" panose="05000000000000000000" pitchFamily="2" charset="2"/>
            </a:rPr>
            <a:t> vs. recyclebaar  het lijkt alsof ze gerecycled worden, maar ze zijn recyclebaar (pathos) </a:t>
          </a:r>
        </a:p>
      </dgm:t>
    </dgm:pt>
    <dgm:pt modelId="{BCCE494E-CD0C-4FC7-9004-75E73E4CC970}" type="parTrans" cxnId="{F97257C8-6DBE-48FE-BE90-5AC99D162C62}">
      <dgm:prSet/>
      <dgm:spPr/>
    </dgm:pt>
    <dgm:pt modelId="{FC8EC1E2-FF4A-4EAB-BC36-569EFECF40E2}" type="sibTrans" cxnId="{F97257C8-6DBE-48FE-BE90-5AC99D162C62}">
      <dgm:prSet/>
      <dgm:spPr/>
    </dgm:pt>
    <dgm:pt modelId="{45463A4F-4C03-4473-89CF-C2AA9E25EAE5}" type="pres">
      <dgm:prSet presAssocID="{E8CB9A3B-DA68-4ACA-8629-9AC03CC65765}" presName="linearFlow" presStyleCnt="0">
        <dgm:presLayoutVars>
          <dgm:dir/>
          <dgm:animLvl val="lvl"/>
          <dgm:resizeHandles val="exact"/>
        </dgm:presLayoutVars>
      </dgm:prSet>
      <dgm:spPr/>
    </dgm:pt>
    <dgm:pt modelId="{175D212B-7015-492B-B838-2121F3D0C25A}" type="pres">
      <dgm:prSet presAssocID="{70EC1768-B5E7-4A7D-9D8B-DB4AAF44B5EF}" presName="composite" presStyleCnt="0"/>
      <dgm:spPr/>
    </dgm:pt>
    <dgm:pt modelId="{57BF75C6-2ECE-4B6A-A491-4985D74CAE8A}" type="pres">
      <dgm:prSet presAssocID="{70EC1768-B5E7-4A7D-9D8B-DB4AAF44B5EF}" presName="parentText" presStyleLbl="alignNode1" presStyleIdx="0" presStyleCnt="2">
        <dgm:presLayoutVars>
          <dgm:chMax val="1"/>
          <dgm:bulletEnabled val="1"/>
        </dgm:presLayoutVars>
      </dgm:prSet>
      <dgm:spPr/>
    </dgm:pt>
    <dgm:pt modelId="{2841A330-D8C4-4846-9BA4-DF0BA950F84F}" type="pres">
      <dgm:prSet presAssocID="{70EC1768-B5E7-4A7D-9D8B-DB4AAF44B5EF}" presName="descendantText" presStyleLbl="alignAcc1" presStyleIdx="0" presStyleCnt="2">
        <dgm:presLayoutVars>
          <dgm:bulletEnabled val="1"/>
        </dgm:presLayoutVars>
      </dgm:prSet>
      <dgm:spPr/>
    </dgm:pt>
    <dgm:pt modelId="{E2C6D923-7793-4DE6-91D0-5A1FDF76BE56}" type="pres">
      <dgm:prSet presAssocID="{B73EA00E-F482-48F0-830C-D2451EDA8B7B}" presName="sp" presStyleCnt="0"/>
      <dgm:spPr/>
    </dgm:pt>
    <dgm:pt modelId="{690CFA42-7142-4C01-91CA-7705F42F294D}" type="pres">
      <dgm:prSet presAssocID="{1E8B17B0-655E-4E5F-9645-6957260CCD83}" presName="composite" presStyleCnt="0"/>
      <dgm:spPr/>
    </dgm:pt>
    <dgm:pt modelId="{CFE0C5B7-D247-4EDE-81D1-533F9BF13F3A}" type="pres">
      <dgm:prSet presAssocID="{1E8B17B0-655E-4E5F-9645-6957260CCD83}" presName="parentText" presStyleLbl="alignNode1" presStyleIdx="1" presStyleCnt="2">
        <dgm:presLayoutVars>
          <dgm:chMax val="1"/>
          <dgm:bulletEnabled val="1"/>
        </dgm:presLayoutVars>
      </dgm:prSet>
      <dgm:spPr/>
    </dgm:pt>
    <dgm:pt modelId="{29343AAD-856F-4B95-8E99-1E96BE81383B}" type="pres">
      <dgm:prSet presAssocID="{1E8B17B0-655E-4E5F-9645-6957260CCD83}" presName="descendantText" presStyleLbl="alignAcc1" presStyleIdx="1" presStyleCnt="2">
        <dgm:presLayoutVars>
          <dgm:bulletEnabled val="1"/>
        </dgm:presLayoutVars>
      </dgm:prSet>
      <dgm:spPr/>
    </dgm:pt>
  </dgm:ptLst>
  <dgm:cxnLst>
    <dgm:cxn modelId="{D0192B0C-B18D-421A-932B-6FBE9308635C}" type="presOf" srcId="{E8CB9A3B-DA68-4ACA-8629-9AC03CC65765}" destId="{45463A4F-4C03-4473-89CF-C2AA9E25EAE5}" srcOrd="0" destOrd="0" presId="urn:microsoft.com/office/officeart/2005/8/layout/chevron2"/>
    <dgm:cxn modelId="{59BECC1A-20FB-4889-AB25-1A7F0A307384}" type="presOf" srcId="{3FF7AD15-ABDC-460F-8736-94D56170B5AA}" destId="{2841A330-D8C4-4846-9BA4-DF0BA950F84F}" srcOrd="0" destOrd="1" presId="urn:microsoft.com/office/officeart/2005/8/layout/chevron2"/>
    <dgm:cxn modelId="{09D0CB1D-19E9-46F1-98C3-F4C5E56E25A4}" type="presOf" srcId="{E0530B3A-AF1E-401C-9858-4A48A37F09E4}" destId="{2841A330-D8C4-4846-9BA4-DF0BA950F84F}" srcOrd="0" destOrd="3" presId="urn:microsoft.com/office/officeart/2005/8/layout/chevron2"/>
    <dgm:cxn modelId="{5299AA25-39CB-4C83-AD78-9440FDAAB2F1}" srcId="{70EC1768-B5E7-4A7D-9D8B-DB4AAF44B5EF}" destId="{3FF7AD15-ABDC-460F-8736-94D56170B5AA}" srcOrd="1" destOrd="0" parTransId="{2F43CBC1-7123-409E-B4A2-51B9C0BA6AAC}" sibTransId="{B5C78C65-1310-4B24-AA06-43026C71FD80}"/>
    <dgm:cxn modelId="{E927662A-C266-42BC-8D82-59ADA04E85C5}" srcId="{70EC1768-B5E7-4A7D-9D8B-DB4AAF44B5EF}" destId="{CDB7798F-F3B3-4C4F-8091-22C86BD49CFD}" srcOrd="0" destOrd="0" parTransId="{AEC11112-7593-4B9C-A2E8-395C807A7E71}" sibTransId="{72AB93AE-B82B-41A5-967C-B41E9D439250}"/>
    <dgm:cxn modelId="{EC918C2B-3D71-443B-9BFE-7CCEFCF6917E}" type="presOf" srcId="{664EEC34-5DE9-4D58-B74F-4A2AA3E86265}" destId="{29343AAD-856F-4B95-8E99-1E96BE81383B}" srcOrd="0" destOrd="0" presId="urn:microsoft.com/office/officeart/2005/8/layout/chevron2"/>
    <dgm:cxn modelId="{152D9B2B-146C-49F1-88F1-66BDB56CFD28}" type="presOf" srcId="{1E8B17B0-655E-4E5F-9645-6957260CCD83}" destId="{CFE0C5B7-D247-4EDE-81D1-533F9BF13F3A}" srcOrd="0" destOrd="0" presId="urn:microsoft.com/office/officeart/2005/8/layout/chevron2"/>
    <dgm:cxn modelId="{6E305D31-1D6E-4E17-8062-13AE7E0D1237}" type="presOf" srcId="{AC0B83A3-1A3C-4F85-A88E-0BDA7695782C}" destId="{2841A330-D8C4-4846-9BA4-DF0BA950F84F}" srcOrd="0" destOrd="2" presId="urn:microsoft.com/office/officeart/2005/8/layout/chevron2"/>
    <dgm:cxn modelId="{21165460-6DFD-4A5B-9296-9C957931CEA2}" srcId="{E8CB9A3B-DA68-4ACA-8629-9AC03CC65765}" destId="{1E8B17B0-655E-4E5F-9645-6957260CCD83}" srcOrd="1" destOrd="0" parTransId="{08FCB131-D2B5-4877-9B50-F51447038B3F}" sibTransId="{37809F63-FF64-4510-9E7C-CE90CCE9B9E6}"/>
    <dgm:cxn modelId="{CE36D743-725C-42B9-88E4-AEC37D6ED672}" type="presOf" srcId="{70EC1768-B5E7-4A7D-9D8B-DB4AAF44B5EF}" destId="{57BF75C6-2ECE-4B6A-A491-4985D74CAE8A}" srcOrd="0" destOrd="0" presId="urn:microsoft.com/office/officeart/2005/8/layout/chevron2"/>
    <dgm:cxn modelId="{48A2B446-1421-463D-A762-9C1DB293C770}" srcId="{1E8B17B0-655E-4E5F-9645-6957260CCD83}" destId="{8A1CF405-1C49-494A-8899-7EB50AD6C7EE}" srcOrd="1" destOrd="0" parTransId="{E7733B1A-1CB5-4B97-91DD-5035DBC7B01B}" sibTransId="{5330A670-38AC-4FE8-9871-E302EECFABA1}"/>
    <dgm:cxn modelId="{6C0B5071-A471-439A-9206-2B0DF8074C38}" type="presOf" srcId="{22996B75-5521-4F22-9623-326489CA26A2}" destId="{2841A330-D8C4-4846-9BA4-DF0BA950F84F}" srcOrd="0" destOrd="4" presId="urn:microsoft.com/office/officeart/2005/8/layout/chevron2"/>
    <dgm:cxn modelId="{B3FDCA86-267B-42A1-9BA0-35B55CE67914}" srcId="{1E8B17B0-655E-4E5F-9645-6957260CCD83}" destId="{664EEC34-5DE9-4D58-B74F-4A2AA3E86265}" srcOrd="0" destOrd="0" parTransId="{2D479825-769A-44A0-A7C6-C964A01BAFEE}" sibTransId="{32AB4956-C292-448C-843C-A006DF61D2BE}"/>
    <dgm:cxn modelId="{8A25D89C-8F94-442C-B5E4-0563101EF097}" type="presOf" srcId="{CDB7798F-F3B3-4C4F-8091-22C86BD49CFD}" destId="{2841A330-D8C4-4846-9BA4-DF0BA950F84F}" srcOrd="0" destOrd="0" presId="urn:microsoft.com/office/officeart/2005/8/layout/chevron2"/>
    <dgm:cxn modelId="{EA9545A1-232D-4575-BE1C-2A375D938B60}" srcId="{70EC1768-B5E7-4A7D-9D8B-DB4AAF44B5EF}" destId="{AC0B83A3-1A3C-4F85-A88E-0BDA7695782C}" srcOrd="2" destOrd="0" parTransId="{39CA0DB4-BD9D-49FE-A172-5DF8CBD5CD13}" sibTransId="{DEC4CACA-509A-4363-B551-5A4CCB9904FC}"/>
    <dgm:cxn modelId="{9A669AA5-B34C-425A-89EC-D3B36B34B74F}" srcId="{E8CB9A3B-DA68-4ACA-8629-9AC03CC65765}" destId="{70EC1768-B5E7-4A7D-9D8B-DB4AAF44B5EF}" srcOrd="0" destOrd="0" parTransId="{A0BC059C-3D26-42A5-A805-D2900D2C26E7}" sibTransId="{B73EA00E-F482-48F0-830C-D2451EDA8B7B}"/>
    <dgm:cxn modelId="{9FFB3CB0-3292-4058-8411-D8F0BA5D88EF}" type="presOf" srcId="{8A1CF405-1C49-494A-8899-7EB50AD6C7EE}" destId="{29343AAD-856F-4B95-8E99-1E96BE81383B}" srcOrd="0" destOrd="1" presId="urn:microsoft.com/office/officeart/2005/8/layout/chevron2"/>
    <dgm:cxn modelId="{8A8B0BC1-08A2-4445-987B-F9896C89CFB4}" srcId="{70EC1768-B5E7-4A7D-9D8B-DB4AAF44B5EF}" destId="{22996B75-5521-4F22-9623-326489CA26A2}" srcOrd="4" destOrd="0" parTransId="{CAA5360F-6C7E-460D-A59D-4E136B870BE0}" sibTransId="{3E7D2A63-DC69-4EAA-B4CD-CF03E6C407C6}"/>
    <dgm:cxn modelId="{F97257C8-6DBE-48FE-BE90-5AC99D162C62}" srcId="{70EC1768-B5E7-4A7D-9D8B-DB4AAF44B5EF}" destId="{E0530B3A-AF1E-401C-9858-4A48A37F09E4}" srcOrd="3" destOrd="0" parTransId="{BCCE494E-CD0C-4FC7-9004-75E73E4CC970}" sibTransId="{FC8EC1E2-FF4A-4EAB-BC36-569EFECF40E2}"/>
    <dgm:cxn modelId="{61448918-A2BE-4581-95E7-DF070283462F}" type="presParOf" srcId="{45463A4F-4C03-4473-89CF-C2AA9E25EAE5}" destId="{175D212B-7015-492B-B838-2121F3D0C25A}" srcOrd="0" destOrd="0" presId="urn:microsoft.com/office/officeart/2005/8/layout/chevron2"/>
    <dgm:cxn modelId="{88FEA74E-3648-43E8-84E5-5FE95524B8F0}" type="presParOf" srcId="{175D212B-7015-492B-B838-2121F3D0C25A}" destId="{57BF75C6-2ECE-4B6A-A491-4985D74CAE8A}" srcOrd="0" destOrd="0" presId="urn:microsoft.com/office/officeart/2005/8/layout/chevron2"/>
    <dgm:cxn modelId="{679326B5-F0A6-4E6B-B2BD-EAD65C456F8C}" type="presParOf" srcId="{175D212B-7015-492B-B838-2121F3D0C25A}" destId="{2841A330-D8C4-4846-9BA4-DF0BA950F84F}" srcOrd="1" destOrd="0" presId="urn:microsoft.com/office/officeart/2005/8/layout/chevron2"/>
    <dgm:cxn modelId="{039597D8-7928-4FDF-A56E-7FAB698DBE10}" type="presParOf" srcId="{45463A4F-4C03-4473-89CF-C2AA9E25EAE5}" destId="{E2C6D923-7793-4DE6-91D0-5A1FDF76BE56}" srcOrd="1" destOrd="0" presId="urn:microsoft.com/office/officeart/2005/8/layout/chevron2"/>
    <dgm:cxn modelId="{8DE640EC-606F-49DF-B71A-BC0B4B79B541}" type="presParOf" srcId="{45463A4F-4C03-4473-89CF-C2AA9E25EAE5}" destId="{690CFA42-7142-4C01-91CA-7705F42F294D}" srcOrd="2" destOrd="0" presId="urn:microsoft.com/office/officeart/2005/8/layout/chevron2"/>
    <dgm:cxn modelId="{5510858D-3692-420E-9ABD-DAAF596294D6}" type="presParOf" srcId="{690CFA42-7142-4C01-91CA-7705F42F294D}" destId="{CFE0C5B7-D247-4EDE-81D1-533F9BF13F3A}" srcOrd="0" destOrd="0" presId="urn:microsoft.com/office/officeart/2005/8/layout/chevron2"/>
    <dgm:cxn modelId="{C19D2269-EDF3-462B-9A7C-FCB6F28309F1}" type="presParOf" srcId="{690CFA42-7142-4C01-91CA-7705F42F294D}" destId="{29343AAD-856F-4B95-8E99-1E96BE81383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CB9A3B-DA68-4ACA-8629-9AC03CC65765}" type="doc">
      <dgm:prSet loTypeId="urn:microsoft.com/office/officeart/2005/8/layout/chevron2" loCatId="process" qsTypeId="urn:microsoft.com/office/officeart/2005/8/quickstyle/simple2" qsCatId="simple" csTypeId="urn:microsoft.com/office/officeart/2005/8/colors/accent5_2" csCatId="accent5" phldr="1"/>
      <dgm:spPr/>
      <dgm:t>
        <a:bodyPr/>
        <a:lstStyle/>
        <a:p>
          <a:endParaRPr lang="en-US"/>
        </a:p>
      </dgm:t>
    </dgm:pt>
    <dgm:pt modelId="{70EC1768-B5E7-4A7D-9D8B-DB4AAF44B5EF}">
      <dgm:prSet/>
      <dgm:spPr>
        <a:solidFill>
          <a:srgbClr val="FF0000"/>
        </a:solidFill>
      </dgm:spPr>
      <dgm:t>
        <a:bodyPr/>
        <a:lstStyle/>
        <a:p>
          <a:r>
            <a:rPr lang="nl-NL"/>
            <a:t>Structuurniveau</a:t>
          </a:r>
          <a:endParaRPr lang="en-US"/>
        </a:p>
      </dgm:t>
    </dgm:pt>
    <dgm:pt modelId="{A0BC059C-3D26-42A5-A805-D2900D2C26E7}" type="parTrans" cxnId="{9A669AA5-B34C-425A-89EC-D3B36B34B74F}">
      <dgm:prSet/>
      <dgm:spPr/>
      <dgm:t>
        <a:bodyPr/>
        <a:lstStyle/>
        <a:p>
          <a:endParaRPr lang="en-US"/>
        </a:p>
      </dgm:t>
    </dgm:pt>
    <dgm:pt modelId="{B73EA00E-F482-48F0-830C-D2451EDA8B7B}" type="sibTrans" cxnId="{9A669AA5-B34C-425A-89EC-D3B36B34B74F}">
      <dgm:prSet/>
      <dgm:spPr/>
      <dgm:t>
        <a:bodyPr/>
        <a:lstStyle/>
        <a:p>
          <a:endParaRPr lang="en-US"/>
        </a:p>
      </dgm:t>
    </dgm:pt>
    <dgm:pt modelId="{CDB7798F-F3B3-4C4F-8091-22C86BD49CFD}">
      <dgm:prSet/>
      <dgm:spPr/>
      <dgm:t>
        <a:bodyPr/>
        <a:lstStyle/>
        <a:p>
          <a:r>
            <a:rPr lang="nl-NL" dirty="0"/>
            <a:t>Inleiding + kop: informerend (pathos)</a:t>
          </a:r>
          <a:endParaRPr lang="en-US" dirty="0"/>
        </a:p>
      </dgm:t>
    </dgm:pt>
    <dgm:pt modelId="{AEC11112-7593-4B9C-A2E8-395C807A7E71}" type="parTrans" cxnId="{E927662A-C266-42BC-8D82-59ADA04E85C5}">
      <dgm:prSet/>
      <dgm:spPr/>
      <dgm:t>
        <a:bodyPr/>
        <a:lstStyle/>
        <a:p>
          <a:endParaRPr lang="en-US"/>
        </a:p>
      </dgm:t>
    </dgm:pt>
    <dgm:pt modelId="{72AB93AE-B82B-41A5-967C-B41E9D439250}" type="sibTrans" cxnId="{E927662A-C266-42BC-8D82-59ADA04E85C5}">
      <dgm:prSet/>
      <dgm:spPr/>
      <dgm:t>
        <a:bodyPr/>
        <a:lstStyle/>
        <a:p>
          <a:endParaRPr lang="en-US"/>
        </a:p>
      </dgm:t>
    </dgm:pt>
    <dgm:pt modelId="{89D63C64-CEEE-4FA3-8A0F-89E3EF1BD3A4}">
      <dgm:prSet/>
      <dgm:spPr/>
      <dgm:t>
        <a:bodyPr/>
        <a:lstStyle/>
        <a:p>
          <a:r>
            <a:rPr lang="nl-NL" dirty="0"/>
            <a:t>Kern: uitleggend + voorbeeld lichtere flessen aan het eind van de alinea (valt meer op) (pathos/ethos)</a:t>
          </a:r>
          <a:endParaRPr lang="en-US" dirty="0"/>
        </a:p>
      </dgm:t>
    </dgm:pt>
    <dgm:pt modelId="{07B02740-9388-4DF1-A3B9-C4444BD9785B}" type="parTrans" cxnId="{9ACFFDA4-53BF-4683-8EDD-F58B610EBD30}">
      <dgm:prSet/>
      <dgm:spPr/>
      <dgm:t>
        <a:bodyPr/>
        <a:lstStyle/>
        <a:p>
          <a:endParaRPr lang="en-US"/>
        </a:p>
      </dgm:t>
    </dgm:pt>
    <dgm:pt modelId="{A7AD3F9E-FB6A-46FF-A360-C12AE7627DD3}" type="sibTrans" cxnId="{9ACFFDA4-53BF-4683-8EDD-F58B610EBD30}">
      <dgm:prSet/>
      <dgm:spPr/>
      <dgm:t>
        <a:bodyPr/>
        <a:lstStyle/>
        <a:p>
          <a:endParaRPr lang="en-US"/>
        </a:p>
      </dgm:t>
    </dgm:pt>
    <dgm:pt modelId="{163A94AE-94EF-4B84-B52C-57C25D070B8B}">
      <dgm:prSet/>
      <dgm:spPr/>
      <dgm:t>
        <a:bodyPr/>
        <a:lstStyle/>
        <a:p>
          <a:r>
            <a:rPr lang="nl-NL" dirty="0"/>
            <a:t>Slot: betogend (wij willen duurzaam zijn) (ethos)</a:t>
          </a:r>
          <a:endParaRPr lang="en-US" dirty="0"/>
        </a:p>
      </dgm:t>
    </dgm:pt>
    <dgm:pt modelId="{1781A8BB-E013-4920-A804-A7F90FEC6964}" type="parTrans" cxnId="{3F2C5690-A2D8-406B-895F-BA05F2172B67}">
      <dgm:prSet/>
      <dgm:spPr/>
      <dgm:t>
        <a:bodyPr/>
        <a:lstStyle/>
        <a:p>
          <a:endParaRPr lang="en-US"/>
        </a:p>
      </dgm:t>
    </dgm:pt>
    <dgm:pt modelId="{0B46C972-4A08-40BA-8488-7157B564BE8A}" type="sibTrans" cxnId="{3F2C5690-A2D8-406B-895F-BA05F2172B67}">
      <dgm:prSet/>
      <dgm:spPr/>
      <dgm:t>
        <a:bodyPr/>
        <a:lstStyle/>
        <a:p>
          <a:endParaRPr lang="en-US"/>
        </a:p>
      </dgm:t>
    </dgm:pt>
    <dgm:pt modelId="{1E8B17B0-655E-4E5F-9645-6957260CCD83}">
      <dgm:prSet/>
      <dgm:spPr>
        <a:solidFill>
          <a:schemeClr val="accent6">
            <a:lumMod val="75000"/>
          </a:schemeClr>
        </a:solidFill>
      </dgm:spPr>
      <dgm:t>
        <a:bodyPr/>
        <a:lstStyle/>
        <a:p>
          <a:r>
            <a:rPr lang="nl-NL"/>
            <a:t>Visueel</a:t>
          </a:r>
          <a:endParaRPr lang="en-US"/>
        </a:p>
      </dgm:t>
    </dgm:pt>
    <dgm:pt modelId="{08FCB131-D2B5-4877-9B50-F51447038B3F}" type="parTrans" cxnId="{21165460-6DFD-4A5B-9296-9C957931CEA2}">
      <dgm:prSet/>
      <dgm:spPr/>
      <dgm:t>
        <a:bodyPr/>
        <a:lstStyle/>
        <a:p>
          <a:endParaRPr lang="en-US"/>
        </a:p>
      </dgm:t>
    </dgm:pt>
    <dgm:pt modelId="{37809F63-FF64-4510-9E7C-CE90CCE9B9E6}" type="sibTrans" cxnId="{21165460-6DFD-4A5B-9296-9C957931CEA2}">
      <dgm:prSet/>
      <dgm:spPr/>
      <dgm:t>
        <a:bodyPr/>
        <a:lstStyle/>
        <a:p>
          <a:endParaRPr lang="en-US"/>
        </a:p>
      </dgm:t>
    </dgm:pt>
    <dgm:pt modelId="{664EEC34-5DE9-4D58-B74F-4A2AA3E86265}">
      <dgm:prSet/>
      <dgm:spPr/>
      <dgm:t>
        <a:bodyPr/>
        <a:lstStyle/>
        <a:p>
          <a:r>
            <a:rPr lang="nl-NL" noProof="0" dirty="0"/>
            <a:t>Enjambementen: ‘volledig gerecycled/ kunnen worden’ (pathos/ethos)</a:t>
          </a:r>
        </a:p>
      </dgm:t>
    </dgm:pt>
    <dgm:pt modelId="{2D479825-769A-44A0-A7C6-C964A01BAFEE}" type="parTrans" cxnId="{B3FDCA86-267B-42A1-9BA0-35B55CE67914}">
      <dgm:prSet/>
      <dgm:spPr/>
      <dgm:t>
        <a:bodyPr/>
        <a:lstStyle/>
        <a:p>
          <a:endParaRPr lang="en-US"/>
        </a:p>
      </dgm:t>
    </dgm:pt>
    <dgm:pt modelId="{32AB4956-C292-448C-843C-A006DF61D2BE}" type="sibTrans" cxnId="{B3FDCA86-267B-42A1-9BA0-35B55CE67914}">
      <dgm:prSet/>
      <dgm:spPr/>
      <dgm:t>
        <a:bodyPr/>
        <a:lstStyle/>
        <a:p>
          <a:endParaRPr lang="en-US"/>
        </a:p>
      </dgm:t>
    </dgm:pt>
    <dgm:pt modelId="{541A884C-2162-4B0D-BCB8-923D59F3A3BA}">
      <dgm:prSet/>
      <dgm:spPr/>
      <dgm:t>
        <a:bodyPr/>
        <a:lstStyle/>
        <a:p>
          <a:r>
            <a:rPr lang="nl-NL" noProof="0" dirty="0"/>
            <a:t>Kleine lettertjes: kan leiden tot wantrouwen (pathos/ethos)</a:t>
          </a:r>
        </a:p>
      </dgm:t>
    </dgm:pt>
    <dgm:pt modelId="{139B5E82-763D-4D23-AC16-6DEF1C917A4D}" type="parTrans" cxnId="{E15BB736-BC78-4B95-A06C-26C766F91440}">
      <dgm:prSet/>
      <dgm:spPr/>
      <dgm:t>
        <a:bodyPr/>
        <a:lstStyle/>
        <a:p>
          <a:endParaRPr lang="nl-NL"/>
        </a:p>
      </dgm:t>
    </dgm:pt>
    <dgm:pt modelId="{1F7A6A85-0FA4-4572-9D5A-A234B52C3C7B}" type="sibTrans" cxnId="{E15BB736-BC78-4B95-A06C-26C766F91440}">
      <dgm:prSet/>
      <dgm:spPr/>
      <dgm:t>
        <a:bodyPr/>
        <a:lstStyle/>
        <a:p>
          <a:endParaRPr lang="nl-NL"/>
        </a:p>
      </dgm:t>
    </dgm:pt>
    <dgm:pt modelId="{093B97AA-512B-4030-B909-B4BEE6632812}">
      <dgm:prSet/>
      <dgm:spPr/>
      <dgm:t>
        <a:bodyPr/>
        <a:lstStyle/>
        <a:p>
          <a:r>
            <a:rPr lang="nl-NL" noProof="0" dirty="0"/>
            <a:t>Fles die zo aantrekkelijk mogelijk is weergegeven (druppeltjes</a:t>
          </a:r>
          <a:r>
            <a:rPr lang="en-US" dirty="0"/>
            <a:t>) (pathos)</a:t>
          </a:r>
        </a:p>
      </dgm:t>
    </dgm:pt>
    <dgm:pt modelId="{88C8E7FE-8078-432A-9530-9C147E1CAB34}" type="parTrans" cxnId="{BC4B814A-FD5B-48E5-B19F-2918A15CF656}">
      <dgm:prSet/>
      <dgm:spPr/>
    </dgm:pt>
    <dgm:pt modelId="{F5435111-0C8C-4AC5-A8E7-0B085A3C69F3}" type="sibTrans" cxnId="{BC4B814A-FD5B-48E5-B19F-2918A15CF656}">
      <dgm:prSet/>
      <dgm:spPr/>
    </dgm:pt>
    <dgm:pt modelId="{45463A4F-4C03-4473-89CF-C2AA9E25EAE5}" type="pres">
      <dgm:prSet presAssocID="{E8CB9A3B-DA68-4ACA-8629-9AC03CC65765}" presName="linearFlow" presStyleCnt="0">
        <dgm:presLayoutVars>
          <dgm:dir/>
          <dgm:animLvl val="lvl"/>
          <dgm:resizeHandles val="exact"/>
        </dgm:presLayoutVars>
      </dgm:prSet>
      <dgm:spPr/>
    </dgm:pt>
    <dgm:pt modelId="{175D212B-7015-492B-B838-2121F3D0C25A}" type="pres">
      <dgm:prSet presAssocID="{70EC1768-B5E7-4A7D-9D8B-DB4AAF44B5EF}" presName="composite" presStyleCnt="0"/>
      <dgm:spPr/>
    </dgm:pt>
    <dgm:pt modelId="{57BF75C6-2ECE-4B6A-A491-4985D74CAE8A}" type="pres">
      <dgm:prSet presAssocID="{70EC1768-B5E7-4A7D-9D8B-DB4AAF44B5EF}" presName="parentText" presStyleLbl="alignNode1" presStyleIdx="0" presStyleCnt="2">
        <dgm:presLayoutVars>
          <dgm:chMax val="1"/>
          <dgm:bulletEnabled val="1"/>
        </dgm:presLayoutVars>
      </dgm:prSet>
      <dgm:spPr/>
    </dgm:pt>
    <dgm:pt modelId="{2841A330-D8C4-4846-9BA4-DF0BA950F84F}" type="pres">
      <dgm:prSet presAssocID="{70EC1768-B5E7-4A7D-9D8B-DB4AAF44B5EF}" presName="descendantText" presStyleLbl="alignAcc1" presStyleIdx="0" presStyleCnt="2">
        <dgm:presLayoutVars>
          <dgm:bulletEnabled val="1"/>
        </dgm:presLayoutVars>
      </dgm:prSet>
      <dgm:spPr/>
    </dgm:pt>
    <dgm:pt modelId="{E2C6D923-7793-4DE6-91D0-5A1FDF76BE56}" type="pres">
      <dgm:prSet presAssocID="{B73EA00E-F482-48F0-830C-D2451EDA8B7B}" presName="sp" presStyleCnt="0"/>
      <dgm:spPr/>
    </dgm:pt>
    <dgm:pt modelId="{690CFA42-7142-4C01-91CA-7705F42F294D}" type="pres">
      <dgm:prSet presAssocID="{1E8B17B0-655E-4E5F-9645-6957260CCD83}" presName="composite" presStyleCnt="0"/>
      <dgm:spPr/>
    </dgm:pt>
    <dgm:pt modelId="{CFE0C5B7-D247-4EDE-81D1-533F9BF13F3A}" type="pres">
      <dgm:prSet presAssocID="{1E8B17B0-655E-4E5F-9645-6957260CCD83}" presName="parentText" presStyleLbl="alignNode1" presStyleIdx="1" presStyleCnt="2">
        <dgm:presLayoutVars>
          <dgm:chMax val="1"/>
          <dgm:bulletEnabled val="1"/>
        </dgm:presLayoutVars>
      </dgm:prSet>
      <dgm:spPr/>
    </dgm:pt>
    <dgm:pt modelId="{29343AAD-856F-4B95-8E99-1E96BE81383B}" type="pres">
      <dgm:prSet presAssocID="{1E8B17B0-655E-4E5F-9645-6957260CCD83}" presName="descendantText" presStyleLbl="alignAcc1" presStyleIdx="1" presStyleCnt="2">
        <dgm:presLayoutVars>
          <dgm:bulletEnabled val="1"/>
        </dgm:presLayoutVars>
      </dgm:prSet>
      <dgm:spPr/>
    </dgm:pt>
  </dgm:ptLst>
  <dgm:cxnLst>
    <dgm:cxn modelId="{D0192B0C-B18D-421A-932B-6FBE9308635C}" type="presOf" srcId="{E8CB9A3B-DA68-4ACA-8629-9AC03CC65765}" destId="{45463A4F-4C03-4473-89CF-C2AA9E25EAE5}" srcOrd="0" destOrd="0" presId="urn:microsoft.com/office/officeart/2005/8/layout/chevron2"/>
    <dgm:cxn modelId="{E927662A-C266-42BC-8D82-59ADA04E85C5}" srcId="{70EC1768-B5E7-4A7D-9D8B-DB4AAF44B5EF}" destId="{CDB7798F-F3B3-4C4F-8091-22C86BD49CFD}" srcOrd="0" destOrd="0" parTransId="{AEC11112-7593-4B9C-A2E8-395C807A7E71}" sibTransId="{72AB93AE-B82B-41A5-967C-B41E9D439250}"/>
    <dgm:cxn modelId="{EC918C2B-3D71-443B-9BFE-7CCEFCF6917E}" type="presOf" srcId="{664EEC34-5DE9-4D58-B74F-4A2AA3E86265}" destId="{29343AAD-856F-4B95-8E99-1E96BE81383B}" srcOrd="0" destOrd="0" presId="urn:microsoft.com/office/officeart/2005/8/layout/chevron2"/>
    <dgm:cxn modelId="{152D9B2B-146C-49F1-88F1-66BDB56CFD28}" type="presOf" srcId="{1E8B17B0-655E-4E5F-9645-6957260CCD83}" destId="{CFE0C5B7-D247-4EDE-81D1-533F9BF13F3A}" srcOrd="0" destOrd="0" presId="urn:microsoft.com/office/officeart/2005/8/layout/chevron2"/>
    <dgm:cxn modelId="{E15BB736-BC78-4B95-A06C-26C766F91440}" srcId="{1E8B17B0-655E-4E5F-9645-6957260CCD83}" destId="{541A884C-2162-4B0D-BCB8-923D59F3A3BA}" srcOrd="1" destOrd="0" parTransId="{139B5E82-763D-4D23-AC16-6DEF1C917A4D}" sibTransId="{1F7A6A85-0FA4-4572-9D5A-A234B52C3C7B}"/>
    <dgm:cxn modelId="{21165460-6DFD-4A5B-9296-9C957931CEA2}" srcId="{E8CB9A3B-DA68-4ACA-8629-9AC03CC65765}" destId="{1E8B17B0-655E-4E5F-9645-6957260CCD83}" srcOrd="1" destOrd="0" parTransId="{08FCB131-D2B5-4877-9B50-F51447038B3F}" sibTransId="{37809F63-FF64-4510-9E7C-CE90CCE9B9E6}"/>
    <dgm:cxn modelId="{CE36D743-725C-42B9-88E4-AEC37D6ED672}" type="presOf" srcId="{70EC1768-B5E7-4A7D-9D8B-DB4AAF44B5EF}" destId="{57BF75C6-2ECE-4B6A-A491-4985D74CAE8A}" srcOrd="0" destOrd="0" presId="urn:microsoft.com/office/officeart/2005/8/layout/chevron2"/>
    <dgm:cxn modelId="{BC4B814A-FD5B-48E5-B19F-2918A15CF656}" srcId="{1E8B17B0-655E-4E5F-9645-6957260CCD83}" destId="{093B97AA-512B-4030-B909-B4BEE6632812}" srcOrd="2" destOrd="0" parTransId="{88C8E7FE-8078-432A-9530-9C147E1CAB34}" sibTransId="{F5435111-0C8C-4AC5-A8E7-0B085A3C69F3}"/>
    <dgm:cxn modelId="{75E06D81-027B-4A7D-AE92-92922B47C2DD}" type="presOf" srcId="{541A884C-2162-4B0D-BCB8-923D59F3A3BA}" destId="{29343AAD-856F-4B95-8E99-1E96BE81383B}" srcOrd="0" destOrd="1" presId="urn:microsoft.com/office/officeart/2005/8/layout/chevron2"/>
    <dgm:cxn modelId="{B3FDCA86-267B-42A1-9BA0-35B55CE67914}" srcId="{1E8B17B0-655E-4E5F-9645-6957260CCD83}" destId="{664EEC34-5DE9-4D58-B74F-4A2AA3E86265}" srcOrd="0" destOrd="0" parTransId="{2D479825-769A-44A0-A7C6-C964A01BAFEE}" sibTransId="{32AB4956-C292-448C-843C-A006DF61D2BE}"/>
    <dgm:cxn modelId="{3F2C5690-A2D8-406B-895F-BA05F2172B67}" srcId="{70EC1768-B5E7-4A7D-9D8B-DB4AAF44B5EF}" destId="{163A94AE-94EF-4B84-B52C-57C25D070B8B}" srcOrd="2" destOrd="0" parTransId="{1781A8BB-E013-4920-A804-A7F90FEC6964}" sibTransId="{0B46C972-4A08-40BA-8488-7157B564BE8A}"/>
    <dgm:cxn modelId="{8A25D89C-8F94-442C-B5E4-0563101EF097}" type="presOf" srcId="{CDB7798F-F3B3-4C4F-8091-22C86BD49CFD}" destId="{2841A330-D8C4-4846-9BA4-DF0BA950F84F}" srcOrd="0" destOrd="0" presId="urn:microsoft.com/office/officeart/2005/8/layout/chevron2"/>
    <dgm:cxn modelId="{9ACFFDA4-53BF-4683-8EDD-F58B610EBD30}" srcId="{70EC1768-B5E7-4A7D-9D8B-DB4AAF44B5EF}" destId="{89D63C64-CEEE-4FA3-8A0F-89E3EF1BD3A4}" srcOrd="1" destOrd="0" parTransId="{07B02740-9388-4DF1-A3B9-C4444BD9785B}" sibTransId="{A7AD3F9E-FB6A-46FF-A360-C12AE7627DD3}"/>
    <dgm:cxn modelId="{9A669AA5-B34C-425A-89EC-D3B36B34B74F}" srcId="{E8CB9A3B-DA68-4ACA-8629-9AC03CC65765}" destId="{70EC1768-B5E7-4A7D-9D8B-DB4AAF44B5EF}" srcOrd="0" destOrd="0" parTransId="{A0BC059C-3D26-42A5-A805-D2900D2C26E7}" sibTransId="{B73EA00E-F482-48F0-830C-D2451EDA8B7B}"/>
    <dgm:cxn modelId="{A41100C2-6D47-4C86-8D6D-B5334B04C8AA}" type="presOf" srcId="{093B97AA-512B-4030-B909-B4BEE6632812}" destId="{29343AAD-856F-4B95-8E99-1E96BE81383B}" srcOrd="0" destOrd="2" presId="urn:microsoft.com/office/officeart/2005/8/layout/chevron2"/>
    <dgm:cxn modelId="{AB0E9CD4-D8C5-466E-B2CD-C2CC4F2CAF62}" type="presOf" srcId="{163A94AE-94EF-4B84-B52C-57C25D070B8B}" destId="{2841A330-D8C4-4846-9BA4-DF0BA950F84F}" srcOrd="0" destOrd="2" presId="urn:microsoft.com/office/officeart/2005/8/layout/chevron2"/>
    <dgm:cxn modelId="{EDCDC7EB-00E9-4858-89F3-BB83DADC998C}" type="presOf" srcId="{89D63C64-CEEE-4FA3-8A0F-89E3EF1BD3A4}" destId="{2841A330-D8C4-4846-9BA4-DF0BA950F84F}" srcOrd="0" destOrd="1" presId="urn:microsoft.com/office/officeart/2005/8/layout/chevron2"/>
    <dgm:cxn modelId="{61448918-A2BE-4581-95E7-DF070283462F}" type="presParOf" srcId="{45463A4F-4C03-4473-89CF-C2AA9E25EAE5}" destId="{175D212B-7015-492B-B838-2121F3D0C25A}" srcOrd="0" destOrd="0" presId="urn:microsoft.com/office/officeart/2005/8/layout/chevron2"/>
    <dgm:cxn modelId="{88FEA74E-3648-43E8-84E5-5FE95524B8F0}" type="presParOf" srcId="{175D212B-7015-492B-B838-2121F3D0C25A}" destId="{57BF75C6-2ECE-4B6A-A491-4985D74CAE8A}" srcOrd="0" destOrd="0" presId="urn:microsoft.com/office/officeart/2005/8/layout/chevron2"/>
    <dgm:cxn modelId="{679326B5-F0A6-4E6B-B2BD-EAD65C456F8C}" type="presParOf" srcId="{175D212B-7015-492B-B838-2121F3D0C25A}" destId="{2841A330-D8C4-4846-9BA4-DF0BA950F84F}" srcOrd="1" destOrd="0" presId="urn:microsoft.com/office/officeart/2005/8/layout/chevron2"/>
    <dgm:cxn modelId="{039597D8-7928-4FDF-A56E-7FAB698DBE10}" type="presParOf" srcId="{45463A4F-4C03-4473-89CF-C2AA9E25EAE5}" destId="{E2C6D923-7793-4DE6-91D0-5A1FDF76BE56}" srcOrd="1" destOrd="0" presId="urn:microsoft.com/office/officeart/2005/8/layout/chevron2"/>
    <dgm:cxn modelId="{8DE640EC-606F-49DF-B71A-BC0B4B79B541}" type="presParOf" srcId="{45463A4F-4C03-4473-89CF-C2AA9E25EAE5}" destId="{690CFA42-7142-4C01-91CA-7705F42F294D}" srcOrd="2" destOrd="0" presId="urn:microsoft.com/office/officeart/2005/8/layout/chevron2"/>
    <dgm:cxn modelId="{5510858D-3692-420E-9ABD-DAAF596294D6}" type="presParOf" srcId="{690CFA42-7142-4C01-91CA-7705F42F294D}" destId="{CFE0C5B7-D247-4EDE-81D1-533F9BF13F3A}" srcOrd="0" destOrd="0" presId="urn:microsoft.com/office/officeart/2005/8/layout/chevron2"/>
    <dgm:cxn modelId="{C19D2269-EDF3-462B-9A7C-FCB6F28309F1}" type="presParOf" srcId="{690CFA42-7142-4C01-91CA-7705F42F294D}" destId="{29343AAD-856F-4B95-8E99-1E96BE81383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0A42099-C303-4F9D-87B3-FA289311BFB5}" type="doc">
      <dgm:prSet loTypeId="urn:microsoft.com/office/officeart/2005/8/layout/process1" loCatId="process" qsTypeId="urn:microsoft.com/office/officeart/2005/8/quickstyle/simple2" qsCatId="simple" csTypeId="urn:microsoft.com/office/officeart/2005/8/colors/accent5_2" csCatId="accent5" phldr="1"/>
      <dgm:spPr/>
      <dgm:t>
        <a:bodyPr/>
        <a:lstStyle/>
        <a:p>
          <a:endParaRPr lang="en-US"/>
        </a:p>
      </dgm:t>
    </dgm:pt>
    <dgm:pt modelId="{C42C8917-80B9-4473-A399-620DF5492A6C}">
      <dgm:prSet/>
      <dgm:spPr/>
      <dgm:t>
        <a:bodyPr/>
        <a:lstStyle/>
        <a:p>
          <a:r>
            <a:rPr lang="nl-NL"/>
            <a:t>Als de aanleiding de reclamecampagne van Greenpeace is dan verklaart dat:</a:t>
          </a:r>
          <a:endParaRPr lang="en-US"/>
        </a:p>
      </dgm:t>
    </dgm:pt>
    <dgm:pt modelId="{0D54D3DF-0A3F-4854-8610-D86E3B29E0C2}" type="parTrans" cxnId="{47062F5B-8173-4F2D-BDB6-049BF22254ED}">
      <dgm:prSet/>
      <dgm:spPr/>
      <dgm:t>
        <a:bodyPr/>
        <a:lstStyle/>
        <a:p>
          <a:endParaRPr lang="en-US"/>
        </a:p>
      </dgm:t>
    </dgm:pt>
    <dgm:pt modelId="{F1B4DC53-1E3C-4589-8995-DE1389AA0A82}" type="sibTrans" cxnId="{47062F5B-8173-4F2D-BDB6-049BF22254ED}">
      <dgm:prSet/>
      <dgm:spPr/>
      <dgm:t>
        <a:bodyPr/>
        <a:lstStyle/>
        <a:p>
          <a:endParaRPr lang="en-US"/>
        </a:p>
      </dgm:t>
    </dgm:pt>
    <dgm:pt modelId="{7B205885-0724-40A1-A653-4F8FC31D15F6}">
      <dgm:prSet/>
      <dgm:spPr/>
      <dgm:t>
        <a:bodyPr/>
        <a:lstStyle/>
        <a:p>
          <a:r>
            <a:rPr lang="nl-NL" dirty="0"/>
            <a:t>Het informerende karakter (in de verdediging gaan = slecht voor ethos/imago)</a:t>
          </a:r>
          <a:endParaRPr lang="en-US" dirty="0"/>
        </a:p>
      </dgm:t>
    </dgm:pt>
    <dgm:pt modelId="{6AB3F72B-5585-4FCA-BEE2-48182B9DDD4C}" type="parTrans" cxnId="{E7A8FE40-0B47-4D4C-AC09-A726DAA38D36}">
      <dgm:prSet/>
      <dgm:spPr/>
      <dgm:t>
        <a:bodyPr/>
        <a:lstStyle/>
        <a:p>
          <a:endParaRPr lang="en-US"/>
        </a:p>
      </dgm:t>
    </dgm:pt>
    <dgm:pt modelId="{A7767B5D-39E5-4925-A30C-1F5DC7083DB2}" type="sibTrans" cxnId="{E7A8FE40-0B47-4D4C-AC09-A726DAA38D36}">
      <dgm:prSet/>
      <dgm:spPr/>
      <dgm:t>
        <a:bodyPr/>
        <a:lstStyle/>
        <a:p>
          <a:endParaRPr lang="en-US"/>
        </a:p>
      </dgm:t>
    </dgm:pt>
    <dgm:pt modelId="{6333D622-8476-4DA0-8EC2-17A303899771}">
      <dgm:prSet/>
      <dgm:spPr/>
      <dgm:t>
        <a:bodyPr/>
        <a:lstStyle/>
        <a:p>
          <a:r>
            <a:rPr lang="nl-NL"/>
            <a:t>Het betogende karakter van het slot zonder toereikende onderbouwing</a:t>
          </a:r>
          <a:endParaRPr lang="en-US"/>
        </a:p>
      </dgm:t>
    </dgm:pt>
    <dgm:pt modelId="{FAFD2598-AAC1-4696-B4F7-5F5AEE8206F6}" type="parTrans" cxnId="{7F4D89C2-0E14-4E4B-AE94-3EA9C96B3DF9}">
      <dgm:prSet/>
      <dgm:spPr/>
      <dgm:t>
        <a:bodyPr/>
        <a:lstStyle/>
        <a:p>
          <a:endParaRPr lang="en-US"/>
        </a:p>
      </dgm:t>
    </dgm:pt>
    <dgm:pt modelId="{7B7C6948-03EC-4A2B-A6F6-049809904605}" type="sibTrans" cxnId="{7F4D89C2-0E14-4E4B-AE94-3EA9C96B3DF9}">
      <dgm:prSet/>
      <dgm:spPr/>
      <dgm:t>
        <a:bodyPr/>
        <a:lstStyle/>
        <a:p>
          <a:endParaRPr lang="en-US"/>
        </a:p>
      </dgm:t>
    </dgm:pt>
    <dgm:pt modelId="{E3A5517E-107D-4457-862C-0319557F5E46}">
      <dgm:prSet/>
      <dgm:spPr/>
      <dgm:t>
        <a:bodyPr/>
        <a:lstStyle/>
        <a:p>
          <a:r>
            <a:rPr lang="nl-NL"/>
            <a:t>Het onderwerp</a:t>
          </a:r>
          <a:endParaRPr lang="en-US"/>
        </a:p>
      </dgm:t>
    </dgm:pt>
    <dgm:pt modelId="{E055B599-52C9-47A9-9127-DC17712020A3}" type="parTrans" cxnId="{62CDB38D-C406-4440-ABCC-B0242B7FA5D9}">
      <dgm:prSet/>
      <dgm:spPr/>
      <dgm:t>
        <a:bodyPr/>
        <a:lstStyle/>
        <a:p>
          <a:endParaRPr lang="en-US"/>
        </a:p>
      </dgm:t>
    </dgm:pt>
    <dgm:pt modelId="{E3C8E688-911A-406C-9E19-4FFC048F692D}" type="sibTrans" cxnId="{62CDB38D-C406-4440-ABCC-B0242B7FA5D9}">
      <dgm:prSet/>
      <dgm:spPr/>
      <dgm:t>
        <a:bodyPr/>
        <a:lstStyle/>
        <a:p>
          <a:endParaRPr lang="en-US"/>
        </a:p>
      </dgm:t>
    </dgm:pt>
    <dgm:pt modelId="{C749CCDD-5685-433E-8588-6797CEF3AB1F}">
      <dgm:prSet/>
      <dgm:spPr/>
      <dgm:t>
        <a:bodyPr/>
        <a:lstStyle/>
        <a:p>
          <a:r>
            <a:rPr lang="nl-NL"/>
            <a:t>De weinig overtuigende prestaties die onvoldoende zijn onderbouwd</a:t>
          </a:r>
          <a:endParaRPr lang="en-US"/>
        </a:p>
      </dgm:t>
    </dgm:pt>
    <dgm:pt modelId="{20CC4268-A6F9-416C-B7A8-C6EFB822817C}" type="parTrans" cxnId="{1CC29FEB-5A5D-4749-8D77-4F5A824AF394}">
      <dgm:prSet/>
      <dgm:spPr/>
      <dgm:t>
        <a:bodyPr/>
        <a:lstStyle/>
        <a:p>
          <a:endParaRPr lang="en-US"/>
        </a:p>
      </dgm:t>
    </dgm:pt>
    <dgm:pt modelId="{D1AA00D8-945D-436E-93C0-20FD12067255}" type="sibTrans" cxnId="{1CC29FEB-5A5D-4749-8D77-4F5A824AF394}">
      <dgm:prSet/>
      <dgm:spPr/>
      <dgm:t>
        <a:bodyPr/>
        <a:lstStyle/>
        <a:p>
          <a:endParaRPr lang="en-US"/>
        </a:p>
      </dgm:t>
    </dgm:pt>
    <dgm:pt modelId="{4EE3E1C8-64E1-49DC-93BF-2CAF1455D9F6}">
      <dgm:prSet/>
      <dgm:spPr/>
      <dgm:t>
        <a:bodyPr/>
        <a:lstStyle/>
        <a:p>
          <a:pPr algn="ctr"/>
          <a:r>
            <a:rPr lang="nl-NL" dirty="0"/>
            <a:t>Kijk nu nog eens naar stap 1: welke partijen zijn nog meer belangrijk voor deze discussie?</a:t>
          </a:r>
        </a:p>
        <a:p>
          <a:pPr algn="ctr"/>
          <a:r>
            <a:rPr lang="nl-NL" dirty="0"/>
            <a:t>Welke strategie heeft Coca Cola gekozen?</a:t>
          </a:r>
        </a:p>
      </dgm:t>
    </dgm:pt>
    <dgm:pt modelId="{57FAA438-85E2-4027-BAB2-F47621E58F2F}" type="parTrans" cxnId="{7D40D798-F232-4DF2-A3BF-1A8124E6F6A1}">
      <dgm:prSet/>
      <dgm:spPr/>
      <dgm:t>
        <a:bodyPr/>
        <a:lstStyle/>
        <a:p>
          <a:endParaRPr lang="en-US"/>
        </a:p>
      </dgm:t>
    </dgm:pt>
    <dgm:pt modelId="{BC673739-3AAE-4F3A-9946-1D5191E4FD0A}" type="sibTrans" cxnId="{7D40D798-F232-4DF2-A3BF-1A8124E6F6A1}">
      <dgm:prSet/>
      <dgm:spPr/>
      <dgm:t>
        <a:bodyPr/>
        <a:lstStyle/>
        <a:p>
          <a:endParaRPr lang="en-US"/>
        </a:p>
      </dgm:t>
    </dgm:pt>
    <dgm:pt modelId="{4E2F3E0F-2E4D-4DB4-8A30-6F2EF2CDEE29}" type="pres">
      <dgm:prSet presAssocID="{F0A42099-C303-4F9D-87B3-FA289311BFB5}" presName="Name0" presStyleCnt="0">
        <dgm:presLayoutVars>
          <dgm:dir/>
          <dgm:resizeHandles val="exact"/>
        </dgm:presLayoutVars>
      </dgm:prSet>
      <dgm:spPr/>
    </dgm:pt>
    <dgm:pt modelId="{4B705B57-449B-4E83-BCE8-726708656F9D}" type="pres">
      <dgm:prSet presAssocID="{C42C8917-80B9-4473-A399-620DF5492A6C}" presName="node" presStyleLbl="node1" presStyleIdx="0" presStyleCnt="2">
        <dgm:presLayoutVars>
          <dgm:bulletEnabled val="1"/>
        </dgm:presLayoutVars>
      </dgm:prSet>
      <dgm:spPr/>
    </dgm:pt>
    <dgm:pt modelId="{8978D3CF-C230-4984-BC9F-E2528AEAF745}" type="pres">
      <dgm:prSet presAssocID="{F1B4DC53-1E3C-4589-8995-DE1389AA0A82}" presName="sibTrans" presStyleLbl="sibTrans2D1" presStyleIdx="0" presStyleCnt="1"/>
      <dgm:spPr/>
    </dgm:pt>
    <dgm:pt modelId="{93F9B76C-0FF8-4292-AC02-C31B7888218D}" type="pres">
      <dgm:prSet presAssocID="{F1B4DC53-1E3C-4589-8995-DE1389AA0A82}" presName="connectorText" presStyleLbl="sibTrans2D1" presStyleIdx="0" presStyleCnt="1"/>
      <dgm:spPr/>
    </dgm:pt>
    <dgm:pt modelId="{981226EC-5E12-46C6-8CB9-DF3987015FD5}" type="pres">
      <dgm:prSet presAssocID="{4EE3E1C8-64E1-49DC-93BF-2CAF1455D9F6}" presName="node" presStyleLbl="node1" presStyleIdx="1" presStyleCnt="2">
        <dgm:presLayoutVars>
          <dgm:bulletEnabled val="1"/>
        </dgm:presLayoutVars>
      </dgm:prSet>
      <dgm:spPr/>
    </dgm:pt>
  </dgm:ptLst>
  <dgm:cxnLst>
    <dgm:cxn modelId="{758F7B0D-0A52-456E-A6E9-966F65837352}" type="presOf" srcId="{4EE3E1C8-64E1-49DC-93BF-2CAF1455D9F6}" destId="{981226EC-5E12-46C6-8CB9-DF3987015FD5}" srcOrd="0" destOrd="0" presId="urn:microsoft.com/office/officeart/2005/8/layout/process1"/>
    <dgm:cxn modelId="{19F3CF1F-60DA-4981-BE4E-82FC4DE03696}" type="presOf" srcId="{F1B4DC53-1E3C-4589-8995-DE1389AA0A82}" destId="{8978D3CF-C230-4984-BC9F-E2528AEAF745}" srcOrd="0" destOrd="0" presId="urn:microsoft.com/office/officeart/2005/8/layout/process1"/>
    <dgm:cxn modelId="{AC735222-2BA6-4EDB-BA47-4D8BAC1038E7}" type="presOf" srcId="{C42C8917-80B9-4473-A399-620DF5492A6C}" destId="{4B705B57-449B-4E83-BCE8-726708656F9D}" srcOrd="0" destOrd="0" presId="urn:microsoft.com/office/officeart/2005/8/layout/process1"/>
    <dgm:cxn modelId="{6B01F32E-B663-47B3-8B9B-3620E7DA186E}" type="presOf" srcId="{6333D622-8476-4DA0-8EC2-17A303899771}" destId="{4B705B57-449B-4E83-BCE8-726708656F9D}" srcOrd="0" destOrd="2" presId="urn:microsoft.com/office/officeart/2005/8/layout/process1"/>
    <dgm:cxn modelId="{F4895D35-92B9-4532-ACBF-63E3DC1443F5}" type="presOf" srcId="{F1B4DC53-1E3C-4589-8995-DE1389AA0A82}" destId="{93F9B76C-0FF8-4292-AC02-C31B7888218D}" srcOrd="1" destOrd="0" presId="urn:microsoft.com/office/officeart/2005/8/layout/process1"/>
    <dgm:cxn modelId="{E7A8FE40-0B47-4D4C-AC09-A726DAA38D36}" srcId="{C42C8917-80B9-4473-A399-620DF5492A6C}" destId="{7B205885-0724-40A1-A653-4F8FC31D15F6}" srcOrd="0" destOrd="0" parTransId="{6AB3F72B-5585-4FCA-BEE2-48182B9DDD4C}" sibTransId="{A7767B5D-39E5-4925-A30C-1F5DC7083DB2}"/>
    <dgm:cxn modelId="{47062F5B-8173-4F2D-BDB6-049BF22254ED}" srcId="{F0A42099-C303-4F9D-87B3-FA289311BFB5}" destId="{C42C8917-80B9-4473-A399-620DF5492A6C}" srcOrd="0" destOrd="0" parTransId="{0D54D3DF-0A3F-4854-8610-D86E3B29E0C2}" sibTransId="{F1B4DC53-1E3C-4589-8995-DE1389AA0A82}"/>
    <dgm:cxn modelId="{72F18C50-8E7C-4E10-8B5F-D94A847A90D7}" type="presOf" srcId="{E3A5517E-107D-4457-862C-0319557F5E46}" destId="{4B705B57-449B-4E83-BCE8-726708656F9D}" srcOrd="0" destOrd="3" presId="urn:microsoft.com/office/officeart/2005/8/layout/process1"/>
    <dgm:cxn modelId="{30144A84-186E-4811-8081-F6898C023B6D}" type="presOf" srcId="{7B205885-0724-40A1-A653-4F8FC31D15F6}" destId="{4B705B57-449B-4E83-BCE8-726708656F9D}" srcOrd="0" destOrd="1" presId="urn:microsoft.com/office/officeart/2005/8/layout/process1"/>
    <dgm:cxn modelId="{62CDB38D-C406-4440-ABCC-B0242B7FA5D9}" srcId="{C42C8917-80B9-4473-A399-620DF5492A6C}" destId="{E3A5517E-107D-4457-862C-0319557F5E46}" srcOrd="2" destOrd="0" parTransId="{E055B599-52C9-47A9-9127-DC17712020A3}" sibTransId="{E3C8E688-911A-406C-9E19-4FFC048F692D}"/>
    <dgm:cxn modelId="{DF1CD192-E930-4555-BC9C-2965943DE20E}" type="presOf" srcId="{C749CCDD-5685-433E-8588-6797CEF3AB1F}" destId="{4B705B57-449B-4E83-BCE8-726708656F9D}" srcOrd="0" destOrd="4" presId="urn:microsoft.com/office/officeart/2005/8/layout/process1"/>
    <dgm:cxn modelId="{7D40D798-F232-4DF2-A3BF-1A8124E6F6A1}" srcId="{F0A42099-C303-4F9D-87B3-FA289311BFB5}" destId="{4EE3E1C8-64E1-49DC-93BF-2CAF1455D9F6}" srcOrd="1" destOrd="0" parTransId="{57FAA438-85E2-4027-BAB2-F47621E58F2F}" sibTransId="{BC673739-3AAE-4F3A-9946-1D5191E4FD0A}"/>
    <dgm:cxn modelId="{7F4D89C2-0E14-4E4B-AE94-3EA9C96B3DF9}" srcId="{C42C8917-80B9-4473-A399-620DF5492A6C}" destId="{6333D622-8476-4DA0-8EC2-17A303899771}" srcOrd="1" destOrd="0" parTransId="{FAFD2598-AAC1-4696-B4F7-5F5AEE8206F6}" sibTransId="{7B7C6948-03EC-4A2B-A6F6-049809904605}"/>
    <dgm:cxn modelId="{1CC29FEB-5A5D-4749-8D77-4F5A824AF394}" srcId="{C42C8917-80B9-4473-A399-620DF5492A6C}" destId="{C749CCDD-5685-433E-8588-6797CEF3AB1F}" srcOrd="3" destOrd="0" parTransId="{20CC4268-A6F9-416C-B7A8-C6EFB822817C}" sibTransId="{D1AA00D8-945D-436E-93C0-20FD12067255}"/>
    <dgm:cxn modelId="{8A1953FF-22BC-479A-9127-1B113210BA37}" type="presOf" srcId="{F0A42099-C303-4F9D-87B3-FA289311BFB5}" destId="{4E2F3E0F-2E4D-4DB4-8A30-6F2EF2CDEE29}" srcOrd="0" destOrd="0" presId="urn:microsoft.com/office/officeart/2005/8/layout/process1"/>
    <dgm:cxn modelId="{272D824E-6A42-4522-A599-0C9FA0DDCA57}" type="presParOf" srcId="{4E2F3E0F-2E4D-4DB4-8A30-6F2EF2CDEE29}" destId="{4B705B57-449B-4E83-BCE8-726708656F9D}" srcOrd="0" destOrd="0" presId="urn:microsoft.com/office/officeart/2005/8/layout/process1"/>
    <dgm:cxn modelId="{196292C7-91AF-4127-B88E-8AED499C8E4D}" type="presParOf" srcId="{4E2F3E0F-2E4D-4DB4-8A30-6F2EF2CDEE29}" destId="{8978D3CF-C230-4984-BC9F-E2528AEAF745}" srcOrd="1" destOrd="0" presId="urn:microsoft.com/office/officeart/2005/8/layout/process1"/>
    <dgm:cxn modelId="{DA85063B-317F-4C11-9548-337E5FADE8AF}" type="presParOf" srcId="{8978D3CF-C230-4984-BC9F-E2528AEAF745}" destId="{93F9B76C-0FF8-4292-AC02-C31B7888218D}" srcOrd="0" destOrd="0" presId="urn:microsoft.com/office/officeart/2005/8/layout/process1"/>
    <dgm:cxn modelId="{13EFF468-D891-48A1-A749-14965A1BF432}" type="presParOf" srcId="{4E2F3E0F-2E4D-4DB4-8A30-6F2EF2CDEE29}" destId="{981226EC-5E12-46C6-8CB9-DF3987015FD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747634-12A9-48B5-B83D-1B743A8D3023}" type="doc">
      <dgm:prSet loTypeId="urn:microsoft.com/office/officeart/2005/8/layout/process4" loCatId="process" qsTypeId="urn:microsoft.com/office/officeart/2005/8/quickstyle/simple2" qsCatId="simple" csTypeId="urn:microsoft.com/office/officeart/2005/8/colors/accent1_2" csCatId="accent1"/>
      <dgm:spPr/>
      <dgm:t>
        <a:bodyPr/>
        <a:lstStyle/>
        <a:p>
          <a:endParaRPr lang="en-US"/>
        </a:p>
      </dgm:t>
    </dgm:pt>
    <dgm:pt modelId="{E3B6F97D-222C-4927-95D4-1B854BB76A62}">
      <dgm:prSet/>
      <dgm:spPr/>
      <dgm:t>
        <a:bodyPr/>
        <a:lstStyle/>
        <a:p>
          <a:r>
            <a:rPr lang="nl-NL" i="1"/>
            <a:t>Als je klaar bent met stap 7, dan kun je aangeven waarom je deze overtuigingspoging wel of niet geslaagd vindt.</a:t>
          </a:r>
          <a:endParaRPr lang="en-US"/>
        </a:p>
      </dgm:t>
    </dgm:pt>
    <dgm:pt modelId="{F075541C-4A3A-4236-BAA2-265752EFC546}" type="parTrans" cxnId="{06D72376-CB7E-4F93-960C-99A9AD05B487}">
      <dgm:prSet/>
      <dgm:spPr/>
      <dgm:t>
        <a:bodyPr/>
        <a:lstStyle/>
        <a:p>
          <a:endParaRPr lang="en-US"/>
        </a:p>
      </dgm:t>
    </dgm:pt>
    <dgm:pt modelId="{6039B95A-C655-46B9-96CF-3B3866418125}" type="sibTrans" cxnId="{06D72376-CB7E-4F93-960C-99A9AD05B487}">
      <dgm:prSet/>
      <dgm:spPr/>
      <dgm:t>
        <a:bodyPr/>
        <a:lstStyle/>
        <a:p>
          <a:endParaRPr lang="en-US"/>
        </a:p>
      </dgm:t>
    </dgm:pt>
    <dgm:pt modelId="{2E44F92A-604B-4A51-B9FE-C4CD0957A5EE}">
      <dgm:prSet/>
      <dgm:spPr/>
      <dgm:t>
        <a:bodyPr/>
        <a:lstStyle/>
        <a:p>
          <a:r>
            <a:rPr lang="nl-NL"/>
            <a:t>Wat is de effectiviteit van het betoog geweest? Kies de optie die het best bij het betoog past en onderbouw je antwoord met voorbeelden uit stap 1 tot en met 3.</a:t>
          </a:r>
          <a:endParaRPr lang="en-US"/>
        </a:p>
      </dgm:t>
    </dgm:pt>
    <dgm:pt modelId="{303731F0-A5B4-4932-AD45-032DD1B16664}" type="parTrans" cxnId="{86EA1F94-6659-49F4-9658-7A2399222441}">
      <dgm:prSet/>
      <dgm:spPr/>
      <dgm:t>
        <a:bodyPr/>
        <a:lstStyle/>
        <a:p>
          <a:endParaRPr lang="en-US"/>
        </a:p>
      </dgm:t>
    </dgm:pt>
    <dgm:pt modelId="{40703861-AEDF-48E9-BD1B-751E446F871D}" type="sibTrans" cxnId="{86EA1F94-6659-49F4-9658-7A2399222441}">
      <dgm:prSet/>
      <dgm:spPr/>
      <dgm:t>
        <a:bodyPr/>
        <a:lstStyle/>
        <a:p>
          <a:endParaRPr lang="en-US"/>
        </a:p>
      </dgm:t>
    </dgm:pt>
    <dgm:pt modelId="{5B14EE07-8301-46BE-8323-4B7BC73B824C}">
      <dgm:prSet/>
      <dgm:spPr/>
      <dgm:t>
        <a:bodyPr/>
        <a:lstStyle/>
        <a:p>
          <a:r>
            <a:rPr lang="nl-NL"/>
            <a:t>Het betoog is inhoudelijk sterk en goed verwoord;</a:t>
          </a:r>
          <a:endParaRPr lang="en-US"/>
        </a:p>
      </dgm:t>
    </dgm:pt>
    <dgm:pt modelId="{F4E1BDFB-6B0F-4881-8562-F5D4DAB47F82}" type="parTrans" cxnId="{76EDD920-DFAE-4EE6-8BA6-E55C23A249F7}">
      <dgm:prSet/>
      <dgm:spPr/>
      <dgm:t>
        <a:bodyPr/>
        <a:lstStyle/>
        <a:p>
          <a:endParaRPr lang="en-US"/>
        </a:p>
      </dgm:t>
    </dgm:pt>
    <dgm:pt modelId="{8B71ECEB-3BBB-4751-8A27-779C6835E5BE}" type="sibTrans" cxnId="{76EDD920-DFAE-4EE6-8BA6-E55C23A249F7}">
      <dgm:prSet/>
      <dgm:spPr/>
      <dgm:t>
        <a:bodyPr/>
        <a:lstStyle/>
        <a:p>
          <a:endParaRPr lang="en-US"/>
        </a:p>
      </dgm:t>
    </dgm:pt>
    <dgm:pt modelId="{C76F7D03-EE4A-482C-A131-35E9D95B63F8}">
      <dgm:prSet/>
      <dgm:spPr/>
      <dgm:t>
        <a:bodyPr/>
        <a:lstStyle/>
        <a:p>
          <a:r>
            <a:rPr lang="nl-NL"/>
            <a:t>Het betoog is inhoudelijk sterk, maar niet goed verwoord;</a:t>
          </a:r>
          <a:endParaRPr lang="en-US"/>
        </a:p>
      </dgm:t>
    </dgm:pt>
    <dgm:pt modelId="{4CCF83BE-7201-4AA9-94C5-E89037BF5063}" type="parTrans" cxnId="{B1ADCC40-61AA-4A8C-B0A8-D976A7EA89AE}">
      <dgm:prSet/>
      <dgm:spPr/>
      <dgm:t>
        <a:bodyPr/>
        <a:lstStyle/>
        <a:p>
          <a:endParaRPr lang="en-US"/>
        </a:p>
      </dgm:t>
    </dgm:pt>
    <dgm:pt modelId="{D8C63D98-9D05-43DB-865F-7FDDCB129CCD}" type="sibTrans" cxnId="{B1ADCC40-61AA-4A8C-B0A8-D976A7EA89AE}">
      <dgm:prSet/>
      <dgm:spPr/>
      <dgm:t>
        <a:bodyPr/>
        <a:lstStyle/>
        <a:p>
          <a:endParaRPr lang="en-US"/>
        </a:p>
      </dgm:t>
    </dgm:pt>
    <dgm:pt modelId="{9BDE1B2C-D3C4-425D-9015-266453AF4E7E}">
      <dgm:prSet/>
      <dgm:spPr/>
      <dgm:t>
        <a:bodyPr/>
        <a:lstStyle/>
        <a:p>
          <a:r>
            <a:rPr lang="nl-NL"/>
            <a:t>Het betoog is inhoudelijk  zwak, maar goed verwoord;</a:t>
          </a:r>
          <a:endParaRPr lang="en-US"/>
        </a:p>
      </dgm:t>
    </dgm:pt>
    <dgm:pt modelId="{BAF5775D-D49E-4ADC-BFC0-9B736B9ACAEC}" type="parTrans" cxnId="{C6C58C15-9C50-4EE9-9777-4ED4E41A16E2}">
      <dgm:prSet/>
      <dgm:spPr/>
      <dgm:t>
        <a:bodyPr/>
        <a:lstStyle/>
        <a:p>
          <a:endParaRPr lang="en-US"/>
        </a:p>
      </dgm:t>
    </dgm:pt>
    <dgm:pt modelId="{69FD0FD5-473C-4D02-AEE8-4E8694C9F0DE}" type="sibTrans" cxnId="{C6C58C15-9C50-4EE9-9777-4ED4E41A16E2}">
      <dgm:prSet/>
      <dgm:spPr/>
      <dgm:t>
        <a:bodyPr/>
        <a:lstStyle/>
        <a:p>
          <a:endParaRPr lang="en-US"/>
        </a:p>
      </dgm:t>
    </dgm:pt>
    <dgm:pt modelId="{DA7629C1-7A39-4FBD-A1A8-3F824FA3F6A1}">
      <dgm:prSet/>
      <dgm:spPr/>
      <dgm:t>
        <a:bodyPr/>
        <a:lstStyle/>
        <a:p>
          <a:r>
            <a:rPr lang="nl-NL"/>
            <a:t>Het betoog is inhoudelijk zwak en niet goed verwoord.</a:t>
          </a:r>
          <a:endParaRPr lang="en-US"/>
        </a:p>
      </dgm:t>
    </dgm:pt>
    <dgm:pt modelId="{62444B75-39C2-4F9F-955B-DBB9D7527BFB}" type="parTrans" cxnId="{30AE26F2-71ED-4700-8583-E5EC39896FCD}">
      <dgm:prSet/>
      <dgm:spPr/>
      <dgm:t>
        <a:bodyPr/>
        <a:lstStyle/>
        <a:p>
          <a:endParaRPr lang="en-US"/>
        </a:p>
      </dgm:t>
    </dgm:pt>
    <dgm:pt modelId="{C3BC7206-67F3-4F50-A917-EABEA9D21722}" type="sibTrans" cxnId="{30AE26F2-71ED-4700-8583-E5EC39896FCD}">
      <dgm:prSet/>
      <dgm:spPr/>
      <dgm:t>
        <a:bodyPr/>
        <a:lstStyle/>
        <a:p>
          <a:endParaRPr lang="en-US"/>
        </a:p>
      </dgm:t>
    </dgm:pt>
    <dgm:pt modelId="{FCDAA7F6-1584-42FD-91CA-51143D3F64AE}" type="pres">
      <dgm:prSet presAssocID="{EC747634-12A9-48B5-B83D-1B743A8D3023}" presName="Name0" presStyleCnt="0">
        <dgm:presLayoutVars>
          <dgm:dir/>
          <dgm:animLvl val="lvl"/>
          <dgm:resizeHandles val="exact"/>
        </dgm:presLayoutVars>
      </dgm:prSet>
      <dgm:spPr/>
    </dgm:pt>
    <dgm:pt modelId="{34D81C3A-AD54-4C82-9028-73E7E6A9210B}" type="pres">
      <dgm:prSet presAssocID="{2E44F92A-604B-4A51-B9FE-C4CD0957A5EE}" presName="boxAndChildren" presStyleCnt="0"/>
      <dgm:spPr/>
    </dgm:pt>
    <dgm:pt modelId="{05861A2C-72AE-4782-B33D-E32D702235B4}" type="pres">
      <dgm:prSet presAssocID="{2E44F92A-604B-4A51-B9FE-C4CD0957A5EE}" presName="parentTextBox" presStyleLbl="node1" presStyleIdx="0" presStyleCnt="2"/>
      <dgm:spPr/>
    </dgm:pt>
    <dgm:pt modelId="{2DCE13B3-4F77-4A11-915A-ED2697DE5A33}" type="pres">
      <dgm:prSet presAssocID="{2E44F92A-604B-4A51-B9FE-C4CD0957A5EE}" presName="entireBox" presStyleLbl="node1" presStyleIdx="0" presStyleCnt="2"/>
      <dgm:spPr/>
    </dgm:pt>
    <dgm:pt modelId="{D8D4214C-4907-4596-97D8-01E66FC3FE02}" type="pres">
      <dgm:prSet presAssocID="{2E44F92A-604B-4A51-B9FE-C4CD0957A5EE}" presName="descendantBox" presStyleCnt="0"/>
      <dgm:spPr/>
    </dgm:pt>
    <dgm:pt modelId="{3435953A-82DB-41C9-AC10-A70DAFAF9E54}" type="pres">
      <dgm:prSet presAssocID="{5B14EE07-8301-46BE-8323-4B7BC73B824C}" presName="childTextBox" presStyleLbl="fgAccFollowNode1" presStyleIdx="0" presStyleCnt="4">
        <dgm:presLayoutVars>
          <dgm:bulletEnabled val="1"/>
        </dgm:presLayoutVars>
      </dgm:prSet>
      <dgm:spPr/>
    </dgm:pt>
    <dgm:pt modelId="{7C2389DF-F6CF-442D-B78B-5090A7CC00D6}" type="pres">
      <dgm:prSet presAssocID="{C76F7D03-EE4A-482C-A131-35E9D95B63F8}" presName="childTextBox" presStyleLbl="fgAccFollowNode1" presStyleIdx="1" presStyleCnt="4">
        <dgm:presLayoutVars>
          <dgm:bulletEnabled val="1"/>
        </dgm:presLayoutVars>
      </dgm:prSet>
      <dgm:spPr/>
    </dgm:pt>
    <dgm:pt modelId="{C47D64D8-C067-4847-9BCD-CDDB9DDB3F6D}" type="pres">
      <dgm:prSet presAssocID="{9BDE1B2C-D3C4-425D-9015-266453AF4E7E}" presName="childTextBox" presStyleLbl="fgAccFollowNode1" presStyleIdx="2" presStyleCnt="4">
        <dgm:presLayoutVars>
          <dgm:bulletEnabled val="1"/>
        </dgm:presLayoutVars>
      </dgm:prSet>
      <dgm:spPr/>
    </dgm:pt>
    <dgm:pt modelId="{FB8DE7E1-782D-4559-89DF-B3E19E8C15AB}" type="pres">
      <dgm:prSet presAssocID="{DA7629C1-7A39-4FBD-A1A8-3F824FA3F6A1}" presName="childTextBox" presStyleLbl="fgAccFollowNode1" presStyleIdx="3" presStyleCnt="4">
        <dgm:presLayoutVars>
          <dgm:bulletEnabled val="1"/>
        </dgm:presLayoutVars>
      </dgm:prSet>
      <dgm:spPr/>
    </dgm:pt>
    <dgm:pt modelId="{1AB69E4B-590A-4A2A-BA42-42C86A7C8267}" type="pres">
      <dgm:prSet presAssocID="{6039B95A-C655-46B9-96CF-3B3866418125}" presName="sp" presStyleCnt="0"/>
      <dgm:spPr/>
    </dgm:pt>
    <dgm:pt modelId="{AF26635B-1893-4BD4-AA8A-D59ABD2FC3AD}" type="pres">
      <dgm:prSet presAssocID="{E3B6F97D-222C-4927-95D4-1B854BB76A62}" presName="arrowAndChildren" presStyleCnt="0"/>
      <dgm:spPr/>
    </dgm:pt>
    <dgm:pt modelId="{31133E12-A5BD-4DE9-B5AA-348CF94623BD}" type="pres">
      <dgm:prSet presAssocID="{E3B6F97D-222C-4927-95D4-1B854BB76A62}" presName="parentTextArrow" presStyleLbl="node1" presStyleIdx="1" presStyleCnt="2"/>
      <dgm:spPr/>
    </dgm:pt>
  </dgm:ptLst>
  <dgm:cxnLst>
    <dgm:cxn modelId="{BC52E906-1CA0-43C2-89DC-0FF7A089696A}" type="presOf" srcId="{DA7629C1-7A39-4FBD-A1A8-3F824FA3F6A1}" destId="{FB8DE7E1-782D-4559-89DF-B3E19E8C15AB}" srcOrd="0" destOrd="0" presId="urn:microsoft.com/office/officeart/2005/8/layout/process4"/>
    <dgm:cxn modelId="{5894B709-A045-44FD-A356-40EC81912412}" type="presOf" srcId="{E3B6F97D-222C-4927-95D4-1B854BB76A62}" destId="{31133E12-A5BD-4DE9-B5AA-348CF94623BD}" srcOrd="0" destOrd="0" presId="urn:microsoft.com/office/officeart/2005/8/layout/process4"/>
    <dgm:cxn modelId="{60920011-2DC2-44E5-B08B-281FD0D8614F}" type="presOf" srcId="{2E44F92A-604B-4A51-B9FE-C4CD0957A5EE}" destId="{2DCE13B3-4F77-4A11-915A-ED2697DE5A33}" srcOrd="1" destOrd="0" presId="urn:microsoft.com/office/officeart/2005/8/layout/process4"/>
    <dgm:cxn modelId="{C6C58C15-9C50-4EE9-9777-4ED4E41A16E2}" srcId="{2E44F92A-604B-4A51-B9FE-C4CD0957A5EE}" destId="{9BDE1B2C-D3C4-425D-9015-266453AF4E7E}" srcOrd="2" destOrd="0" parTransId="{BAF5775D-D49E-4ADC-BFC0-9B736B9ACAEC}" sibTransId="{69FD0FD5-473C-4D02-AEE8-4E8694C9F0DE}"/>
    <dgm:cxn modelId="{76EDD920-DFAE-4EE6-8BA6-E55C23A249F7}" srcId="{2E44F92A-604B-4A51-B9FE-C4CD0957A5EE}" destId="{5B14EE07-8301-46BE-8323-4B7BC73B824C}" srcOrd="0" destOrd="0" parTransId="{F4E1BDFB-6B0F-4881-8562-F5D4DAB47F82}" sibTransId="{8B71ECEB-3BBB-4751-8A27-779C6835E5BE}"/>
    <dgm:cxn modelId="{B1ADCC40-61AA-4A8C-B0A8-D976A7EA89AE}" srcId="{2E44F92A-604B-4A51-B9FE-C4CD0957A5EE}" destId="{C76F7D03-EE4A-482C-A131-35E9D95B63F8}" srcOrd="1" destOrd="0" parTransId="{4CCF83BE-7201-4AA9-94C5-E89037BF5063}" sibTransId="{D8C63D98-9D05-43DB-865F-7FDDCB129CCD}"/>
    <dgm:cxn modelId="{CBC39848-24D0-4B4C-9F52-81A03B664480}" type="presOf" srcId="{5B14EE07-8301-46BE-8323-4B7BC73B824C}" destId="{3435953A-82DB-41C9-AC10-A70DAFAF9E54}" srcOrd="0" destOrd="0" presId="urn:microsoft.com/office/officeart/2005/8/layout/process4"/>
    <dgm:cxn modelId="{06D72376-CB7E-4F93-960C-99A9AD05B487}" srcId="{EC747634-12A9-48B5-B83D-1B743A8D3023}" destId="{E3B6F97D-222C-4927-95D4-1B854BB76A62}" srcOrd="0" destOrd="0" parTransId="{F075541C-4A3A-4236-BAA2-265752EFC546}" sibTransId="{6039B95A-C655-46B9-96CF-3B3866418125}"/>
    <dgm:cxn modelId="{86EA1F94-6659-49F4-9658-7A2399222441}" srcId="{EC747634-12A9-48B5-B83D-1B743A8D3023}" destId="{2E44F92A-604B-4A51-B9FE-C4CD0957A5EE}" srcOrd="1" destOrd="0" parTransId="{303731F0-A5B4-4932-AD45-032DD1B16664}" sibTransId="{40703861-AEDF-48E9-BD1B-751E446F871D}"/>
    <dgm:cxn modelId="{EA9E6598-D811-4882-9717-1439131972C5}" type="presOf" srcId="{EC747634-12A9-48B5-B83D-1B743A8D3023}" destId="{FCDAA7F6-1584-42FD-91CA-51143D3F64AE}" srcOrd="0" destOrd="0" presId="urn:microsoft.com/office/officeart/2005/8/layout/process4"/>
    <dgm:cxn modelId="{ED89C3A1-F9A3-4DE4-9C7F-234BBA8635B1}" type="presOf" srcId="{9BDE1B2C-D3C4-425D-9015-266453AF4E7E}" destId="{C47D64D8-C067-4847-9BCD-CDDB9DDB3F6D}" srcOrd="0" destOrd="0" presId="urn:microsoft.com/office/officeart/2005/8/layout/process4"/>
    <dgm:cxn modelId="{29C2ACA9-C8D6-48CF-8DDB-5CA24B66433B}" type="presOf" srcId="{C76F7D03-EE4A-482C-A131-35E9D95B63F8}" destId="{7C2389DF-F6CF-442D-B78B-5090A7CC00D6}" srcOrd="0" destOrd="0" presId="urn:microsoft.com/office/officeart/2005/8/layout/process4"/>
    <dgm:cxn modelId="{4D0573DE-8E59-42D3-B61E-D7F30F5EA029}" type="presOf" srcId="{2E44F92A-604B-4A51-B9FE-C4CD0957A5EE}" destId="{05861A2C-72AE-4782-B33D-E32D702235B4}" srcOrd="0" destOrd="0" presId="urn:microsoft.com/office/officeart/2005/8/layout/process4"/>
    <dgm:cxn modelId="{30AE26F2-71ED-4700-8583-E5EC39896FCD}" srcId="{2E44F92A-604B-4A51-B9FE-C4CD0957A5EE}" destId="{DA7629C1-7A39-4FBD-A1A8-3F824FA3F6A1}" srcOrd="3" destOrd="0" parTransId="{62444B75-39C2-4F9F-955B-DBB9D7527BFB}" sibTransId="{C3BC7206-67F3-4F50-A917-EABEA9D21722}"/>
    <dgm:cxn modelId="{E1F0E050-B9F6-4801-B90C-BB4FF444F24E}" type="presParOf" srcId="{FCDAA7F6-1584-42FD-91CA-51143D3F64AE}" destId="{34D81C3A-AD54-4C82-9028-73E7E6A9210B}" srcOrd="0" destOrd="0" presId="urn:microsoft.com/office/officeart/2005/8/layout/process4"/>
    <dgm:cxn modelId="{77D5D355-F092-42D6-82A3-50590E08AD04}" type="presParOf" srcId="{34D81C3A-AD54-4C82-9028-73E7E6A9210B}" destId="{05861A2C-72AE-4782-B33D-E32D702235B4}" srcOrd="0" destOrd="0" presId="urn:microsoft.com/office/officeart/2005/8/layout/process4"/>
    <dgm:cxn modelId="{1A9773DF-231F-4DF8-907E-5A5004AEA6BF}" type="presParOf" srcId="{34D81C3A-AD54-4C82-9028-73E7E6A9210B}" destId="{2DCE13B3-4F77-4A11-915A-ED2697DE5A33}" srcOrd="1" destOrd="0" presId="urn:microsoft.com/office/officeart/2005/8/layout/process4"/>
    <dgm:cxn modelId="{AD620783-C1A8-4CD5-9874-B4E09574D76E}" type="presParOf" srcId="{34D81C3A-AD54-4C82-9028-73E7E6A9210B}" destId="{D8D4214C-4907-4596-97D8-01E66FC3FE02}" srcOrd="2" destOrd="0" presId="urn:microsoft.com/office/officeart/2005/8/layout/process4"/>
    <dgm:cxn modelId="{E1B46F4D-D33C-4AF9-A320-3414F6348919}" type="presParOf" srcId="{D8D4214C-4907-4596-97D8-01E66FC3FE02}" destId="{3435953A-82DB-41C9-AC10-A70DAFAF9E54}" srcOrd="0" destOrd="0" presId="urn:microsoft.com/office/officeart/2005/8/layout/process4"/>
    <dgm:cxn modelId="{1AFAF2FE-33CF-4EE8-B4BE-3FB94FBE86DA}" type="presParOf" srcId="{D8D4214C-4907-4596-97D8-01E66FC3FE02}" destId="{7C2389DF-F6CF-442D-B78B-5090A7CC00D6}" srcOrd="1" destOrd="0" presId="urn:microsoft.com/office/officeart/2005/8/layout/process4"/>
    <dgm:cxn modelId="{68AB87FA-3239-475A-9899-09F79579F3C5}" type="presParOf" srcId="{D8D4214C-4907-4596-97D8-01E66FC3FE02}" destId="{C47D64D8-C067-4847-9BCD-CDDB9DDB3F6D}" srcOrd="2" destOrd="0" presId="urn:microsoft.com/office/officeart/2005/8/layout/process4"/>
    <dgm:cxn modelId="{F86D485F-88FF-4A98-87BB-373C134567EC}" type="presParOf" srcId="{D8D4214C-4907-4596-97D8-01E66FC3FE02}" destId="{FB8DE7E1-782D-4559-89DF-B3E19E8C15AB}" srcOrd="3" destOrd="0" presId="urn:microsoft.com/office/officeart/2005/8/layout/process4"/>
    <dgm:cxn modelId="{2FF50920-6358-4927-A54B-A5628266864C}" type="presParOf" srcId="{FCDAA7F6-1584-42FD-91CA-51143D3F64AE}" destId="{1AB69E4B-590A-4A2A-BA42-42C86A7C8267}" srcOrd="1" destOrd="0" presId="urn:microsoft.com/office/officeart/2005/8/layout/process4"/>
    <dgm:cxn modelId="{71FD453C-8F52-49B0-8DBE-1C25DD5EA162}" type="presParOf" srcId="{FCDAA7F6-1584-42FD-91CA-51143D3F64AE}" destId="{AF26635B-1893-4BD4-AA8A-D59ABD2FC3AD}" srcOrd="2" destOrd="0" presId="urn:microsoft.com/office/officeart/2005/8/layout/process4"/>
    <dgm:cxn modelId="{9149C845-0F49-4A46-BAB6-531FA65DFACD}" type="presParOf" srcId="{AF26635B-1893-4BD4-AA8A-D59ABD2FC3AD}" destId="{31133E12-A5BD-4DE9-B5AA-348CF94623B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731C-1E9C-4CA2-84F6-4C3AD9EC59E5}">
      <dsp:nvSpPr>
        <dsp:cNvPr id="0" name=""/>
        <dsp:cNvSpPr/>
      </dsp:nvSpPr>
      <dsp:spPr>
        <a:xfrm>
          <a:off x="0" y="38484"/>
          <a:ext cx="1051560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Reclame Coca-Cola</a:t>
          </a:r>
          <a:endParaRPr lang="en-US" sz="2700" kern="1200"/>
        </a:p>
      </dsp:txBody>
      <dsp:txXfrm>
        <a:off x="31613" y="70097"/>
        <a:ext cx="10452374" cy="584369"/>
      </dsp:txXfrm>
    </dsp:sp>
    <dsp:sp modelId="{AE693E20-C6E0-4012-A001-4959CFF461B6}">
      <dsp:nvSpPr>
        <dsp:cNvPr id="0" name=""/>
        <dsp:cNvSpPr/>
      </dsp:nvSpPr>
      <dsp:spPr>
        <a:xfrm>
          <a:off x="0" y="763839"/>
          <a:ext cx="1051560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Stap 1 t/m 3: standpunt en argumenten identificeren</a:t>
          </a:r>
          <a:endParaRPr lang="en-US" sz="2700" kern="1200" dirty="0"/>
        </a:p>
      </dsp:txBody>
      <dsp:txXfrm>
        <a:off x="31613" y="795452"/>
        <a:ext cx="10452374" cy="584369"/>
      </dsp:txXfrm>
    </dsp:sp>
    <dsp:sp modelId="{F4E39561-26C9-477A-96D0-0045DDF7E583}">
      <dsp:nvSpPr>
        <dsp:cNvPr id="0" name=""/>
        <dsp:cNvSpPr/>
      </dsp:nvSpPr>
      <dsp:spPr>
        <a:xfrm>
          <a:off x="0" y="1489194"/>
          <a:ext cx="1051560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Stap 4: de argumentatie beoordelen</a:t>
          </a:r>
          <a:endParaRPr lang="en-US" sz="2700" kern="1200" dirty="0"/>
        </a:p>
      </dsp:txBody>
      <dsp:txXfrm>
        <a:off x="31613" y="1520807"/>
        <a:ext cx="10452374" cy="584369"/>
      </dsp:txXfrm>
    </dsp:sp>
    <dsp:sp modelId="{8DEEA071-52CD-4966-9FB3-DDFFFA006B8A}">
      <dsp:nvSpPr>
        <dsp:cNvPr id="0" name=""/>
        <dsp:cNvSpPr/>
      </dsp:nvSpPr>
      <dsp:spPr>
        <a:xfrm>
          <a:off x="0" y="2214549"/>
          <a:ext cx="1051560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Stap 5 en 6: de presentatie analyseren en beoordelen</a:t>
          </a:r>
          <a:endParaRPr lang="en-US" sz="2700" kern="1200" dirty="0"/>
        </a:p>
      </dsp:txBody>
      <dsp:txXfrm>
        <a:off x="31613" y="2246162"/>
        <a:ext cx="10452374" cy="584369"/>
      </dsp:txXfrm>
    </dsp:sp>
    <dsp:sp modelId="{46F53342-442A-4C17-B741-04EEE5DCDA9F}">
      <dsp:nvSpPr>
        <dsp:cNvPr id="0" name=""/>
        <dsp:cNvSpPr/>
      </dsp:nvSpPr>
      <dsp:spPr>
        <a:xfrm>
          <a:off x="0" y="2939904"/>
          <a:ext cx="1051560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a:t>Krantenartikel lezen: sta je achter Greenpeace of Coca Cola</a:t>
          </a:r>
          <a:endParaRPr lang="en-US" sz="2700" kern="1200"/>
        </a:p>
      </dsp:txBody>
      <dsp:txXfrm>
        <a:off x="31613" y="2971517"/>
        <a:ext cx="10452374" cy="584369"/>
      </dsp:txXfrm>
    </dsp:sp>
    <dsp:sp modelId="{1119205C-9917-4708-970A-7657CFF2772A}">
      <dsp:nvSpPr>
        <dsp:cNvPr id="0" name=""/>
        <dsp:cNvSpPr/>
      </dsp:nvSpPr>
      <dsp:spPr>
        <a:xfrm>
          <a:off x="0" y="3665259"/>
          <a:ext cx="10515600" cy="647595"/>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nl-NL" sz="2700" kern="1200" dirty="0"/>
            <a:t>De rechtszaak voor de Reclame Code Commissie</a:t>
          </a:r>
          <a:endParaRPr lang="en-US" sz="2700" kern="1200" dirty="0"/>
        </a:p>
      </dsp:txBody>
      <dsp:txXfrm>
        <a:off x="31613" y="3696872"/>
        <a:ext cx="10452374" cy="5843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6E48B6-E556-4907-9ED5-FE36541428BE}">
      <dsp:nvSpPr>
        <dsp:cNvPr id="0" name=""/>
        <dsp:cNvSpPr/>
      </dsp:nvSpPr>
      <dsp:spPr>
        <a:xfrm>
          <a:off x="559" y="282379"/>
          <a:ext cx="4821361" cy="28928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333500">
            <a:lnSpc>
              <a:spcPct val="90000"/>
            </a:lnSpc>
            <a:spcBef>
              <a:spcPct val="0"/>
            </a:spcBef>
            <a:spcAft>
              <a:spcPct val="35000"/>
            </a:spcAft>
            <a:buNone/>
          </a:pPr>
          <a:r>
            <a:rPr lang="nl-NL" sz="3000" kern="1200" dirty="0"/>
            <a:t>Lees nu de tekst </a:t>
          </a:r>
          <a:r>
            <a:rPr lang="nl-NL" sz="3000" i="1" kern="1200" dirty="0"/>
            <a:t>Greenpeace dient klacht in bij reclamewaakhond: advertentie Coca-Cola wekt verkeerde indruk</a:t>
          </a:r>
          <a:r>
            <a:rPr lang="nl-NL" sz="3000" kern="1200" dirty="0"/>
            <a:t> uit de Volkskrant</a:t>
          </a:r>
          <a:endParaRPr lang="en-US" sz="3000" kern="1200" dirty="0"/>
        </a:p>
      </dsp:txBody>
      <dsp:txXfrm>
        <a:off x="559" y="282379"/>
        <a:ext cx="4821361" cy="2892816"/>
      </dsp:txXfrm>
    </dsp:sp>
    <dsp:sp modelId="{E9D77B22-E897-40A3-BDB3-C7AF542D862C}">
      <dsp:nvSpPr>
        <dsp:cNvPr id="0" name=""/>
        <dsp:cNvSpPr/>
      </dsp:nvSpPr>
      <dsp:spPr>
        <a:xfrm>
          <a:off x="4896197" y="1607287"/>
          <a:ext cx="723204" cy="243000"/>
        </a:xfrm>
        <a:prstGeom prst="rightArrow">
          <a:avLst>
            <a:gd name="adj1" fmla="val 50000"/>
            <a:gd name="adj2" fmla="val 5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739ACC-0B74-4D2A-8829-FE6577064FE6}">
      <dsp:nvSpPr>
        <dsp:cNvPr id="0" name=""/>
        <dsp:cNvSpPr/>
      </dsp:nvSpPr>
      <dsp:spPr>
        <a:xfrm>
          <a:off x="5693678" y="282379"/>
          <a:ext cx="4821361" cy="28928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333500">
            <a:lnSpc>
              <a:spcPct val="90000"/>
            </a:lnSpc>
            <a:spcBef>
              <a:spcPct val="0"/>
            </a:spcBef>
            <a:spcAft>
              <a:spcPct val="35000"/>
            </a:spcAft>
            <a:buNone/>
          </a:pPr>
          <a:r>
            <a:rPr lang="nl-NL" sz="3000" kern="1200" dirty="0"/>
            <a:t>Vind jij de kritiek van Greenpeace terecht of kun je je vinden in het verweer van Coca Cola? Beargumenteer je antwoord</a:t>
          </a:r>
          <a:endParaRPr lang="en-US" sz="3000" kern="1200" dirty="0"/>
        </a:p>
      </dsp:txBody>
      <dsp:txXfrm>
        <a:off x="5693678" y="282379"/>
        <a:ext cx="4821361" cy="28928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FBB93-B1E2-43C1-B5DF-1AB817E09F7C}">
      <dsp:nvSpPr>
        <dsp:cNvPr id="0" name=""/>
        <dsp:cNvSpPr/>
      </dsp:nvSpPr>
      <dsp:spPr>
        <a:xfrm rot="5400000">
          <a:off x="6589693" y="-2661723"/>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kern="1200"/>
            <a:t>Zoek uit op welke gronden een klacht kan worden ingediend</a:t>
          </a:r>
          <a:endParaRPr lang="en-US" sz="2000" kern="1200"/>
        </a:p>
        <a:p>
          <a:pPr marL="228600" lvl="1" indent="-228600" algn="l" defTabSz="889000">
            <a:lnSpc>
              <a:spcPct val="90000"/>
            </a:lnSpc>
            <a:spcBef>
              <a:spcPct val="0"/>
            </a:spcBef>
            <a:spcAft>
              <a:spcPct val="15000"/>
            </a:spcAft>
            <a:buChar char="•"/>
          </a:pPr>
          <a:r>
            <a:rPr lang="nl-NL" sz="2000" kern="1200"/>
            <a:t>Presenteer die gronden aan klagers en verweerders</a:t>
          </a:r>
          <a:endParaRPr lang="en-US" sz="2000" kern="1200"/>
        </a:p>
        <a:p>
          <a:pPr marL="228600" lvl="1" indent="-228600" algn="l" defTabSz="889000">
            <a:lnSpc>
              <a:spcPct val="90000"/>
            </a:lnSpc>
            <a:spcBef>
              <a:spcPct val="0"/>
            </a:spcBef>
            <a:spcAft>
              <a:spcPct val="15000"/>
            </a:spcAft>
            <a:buChar char="•"/>
          </a:pPr>
          <a:r>
            <a:rPr lang="nl-NL" sz="2000" kern="1200"/>
            <a:t>Schrijf een onderbouwde uitspraak  </a:t>
          </a:r>
          <a:endParaRPr lang="en-US" sz="2000" kern="1200"/>
        </a:p>
      </dsp:txBody>
      <dsp:txXfrm rot="-5400000">
        <a:off x="3785616" y="197117"/>
        <a:ext cx="6675221" cy="1012303"/>
      </dsp:txXfrm>
    </dsp:sp>
    <dsp:sp modelId="{6390E629-A17C-43CD-B020-F13603D6C20D}">
      <dsp:nvSpPr>
        <dsp:cNvPr id="0" name=""/>
        <dsp:cNvSpPr/>
      </dsp:nvSpPr>
      <dsp:spPr>
        <a:xfrm>
          <a:off x="0" y="2124"/>
          <a:ext cx="3785616" cy="140228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kern="1200"/>
            <a:t>Reclame Code Commissie: </a:t>
          </a:r>
          <a:endParaRPr lang="en-US" sz="3900" kern="1200"/>
        </a:p>
      </dsp:txBody>
      <dsp:txXfrm>
        <a:off x="68454" y="70578"/>
        <a:ext cx="3648708" cy="1265378"/>
      </dsp:txXfrm>
    </dsp:sp>
    <dsp:sp modelId="{0C367847-3689-4E73-B2AF-E2FC2967FEC9}">
      <dsp:nvSpPr>
        <dsp:cNvPr id="0" name=""/>
        <dsp:cNvSpPr/>
      </dsp:nvSpPr>
      <dsp:spPr>
        <a:xfrm rot="5400000">
          <a:off x="6589693" y="-1189323"/>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kern="1200"/>
            <a:t>Formuleer een klacht en presenteer die voor de commissie</a:t>
          </a:r>
          <a:endParaRPr lang="en-US" sz="2000" kern="1200"/>
        </a:p>
      </dsp:txBody>
      <dsp:txXfrm rot="-5400000">
        <a:off x="3785616" y="1669517"/>
        <a:ext cx="6675221" cy="1012303"/>
      </dsp:txXfrm>
    </dsp:sp>
    <dsp:sp modelId="{C816E95F-3E3D-4D74-87C9-9FB8AE76AC47}">
      <dsp:nvSpPr>
        <dsp:cNvPr id="0" name=""/>
        <dsp:cNvSpPr/>
      </dsp:nvSpPr>
      <dsp:spPr>
        <a:xfrm>
          <a:off x="0" y="1474525"/>
          <a:ext cx="3785616" cy="140228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kern="1200"/>
            <a:t>Greenpeace</a:t>
          </a:r>
          <a:endParaRPr lang="en-US" sz="3900" kern="1200"/>
        </a:p>
      </dsp:txBody>
      <dsp:txXfrm>
        <a:off x="68454" y="1542979"/>
        <a:ext cx="3648708" cy="1265378"/>
      </dsp:txXfrm>
    </dsp:sp>
    <dsp:sp modelId="{179116CD-2185-4526-BB74-47E38729E410}">
      <dsp:nvSpPr>
        <dsp:cNvPr id="0" name=""/>
        <dsp:cNvSpPr/>
      </dsp:nvSpPr>
      <dsp:spPr>
        <a:xfrm rot="5400000">
          <a:off x="6589693" y="283077"/>
          <a:ext cx="1121829" cy="6729984"/>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nl-NL" sz="2000" kern="1200"/>
            <a:t>Formuleer een verweer en presenteer die voor de commissie	</a:t>
          </a:r>
          <a:endParaRPr lang="en-US" sz="2000" kern="1200"/>
        </a:p>
      </dsp:txBody>
      <dsp:txXfrm rot="-5400000">
        <a:off x="3785616" y="3141918"/>
        <a:ext cx="6675221" cy="1012303"/>
      </dsp:txXfrm>
    </dsp:sp>
    <dsp:sp modelId="{C495015F-4188-4E45-A748-5572A4D58621}">
      <dsp:nvSpPr>
        <dsp:cNvPr id="0" name=""/>
        <dsp:cNvSpPr/>
      </dsp:nvSpPr>
      <dsp:spPr>
        <a:xfrm>
          <a:off x="0" y="2946926"/>
          <a:ext cx="3785616" cy="1402286"/>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nl-NL" sz="3900" kern="1200"/>
            <a:t>Coca Cola</a:t>
          </a:r>
          <a:endParaRPr lang="en-US" sz="3900" kern="1200"/>
        </a:p>
      </dsp:txBody>
      <dsp:txXfrm>
        <a:off x="68454" y="3015380"/>
        <a:ext cx="3648708" cy="126537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AD915-78DD-4024-A176-EB43EE386607}">
      <dsp:nvSpPr>
        <dsp:cNvPr id="0" name=""/>
        <dsp:cNvSpPr/>
      </dsp:nvSpPr>
      <dsp:spPr>
        <a:xfrm>
          <a:off x="0" y="3923169"/>
          <a:ext cx="6926263" cy="1287671"/>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t>Slot: conclusie</a:t>
          </a:r>
          <a:endParaRPr lang="en-US" sz="2400" kern="1200" dirty="0"/>
        </a:p>
      </dsp:txBody>
      <dsp:txXfrm>
        <a:off x="0" y="3923169"/>
        <a:ext cx="6926263" cy="1287671"/>
      </dsp:txXfrm>
    </dsp:sp>
    <dsp:sp modelId="{BE0F3D77-D64B-4BB5-BD69-6E3EBCDC518B}">
      <dsp:nvSpPr>
        <dsp:cNvPr id="0" name=""/>
        <dsp:cNvSpPr/>
      </dsp:nvSpPr>
      <dsp:spPr>
        <a:xfrm rot="10800000">
          <a:off x="0" y="1962045"/>
          <a:ext cx="6926263" cy="1980439"/>
        </a:xfrm>
        <a:prstGeom prst="upArrowCallou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a:t>Kern: </a:t>
          </a:r>
          <a:endParaRPr lang="en-US" sz="2400" kern="1200"/>
        </a:p>
      </dsp:txBody>
      <dsp:txXfrm rot="-10800000">
        <a:off x="0" y="1962045"/>
        <a:ext cx="6926263" cy="695134"/>
      </dsp:txXfrm>
    </dsp:sp>
    <dsp:sp modelId="{CB8C2D6F-DA7F-44CC-A382-5595973A288B}">
      <dsp:nvSpPr>
        <dsp:cNvPr id="0" name=""/>
        <dsp:cNvSpPr/>
      </dsp:nvSpPr>
      <dsp:spPr>
        <a:xfrm>
          <a:off x="3381" y="2657179"/>
          <a:ext cx="2306499" cy="59215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NL" sz="1900" kern="1200"/>
            <a:t>Presenteer de regels/wetten</a:t>
          </a:r>
          <a:endParaRPr lang="en-US" sz="1900" kern="1200"/>
        </a:p>
      </dsp:txBody>
      <dsp:txXfrm>
        <a:off x="3381" y="2657179"/>
        <a:ext cx="2306499" cy="592151"/>
      </dsp:txXfrm>
    </dsp:sp>
    <dsp:sp modelId="{0F079B76-FCA2-440D-B2E0-F0D980EAFDC1}">
      <dsp:nvSpPr>
        <dsp:cNvPr id="0" name=""/>
        <dsp:cNvSpPr/>
      </dsp:nvSpPr>
      <dsp:spPr>
        <a:xfrm>
          <a:off x="2309881" y="2657179"/>
          <a:ext cx="2306499" cy="59215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NL" sz="1900" kern="1200"/>
            <a:t>Presenteer de feiten</a:t>
          </a:r>
          <a:endParaRPr lang="en-US" sz="1900" kern="1200"/>
        </a:p>
      </dsp:txBody>
      <dsp:txXfrm>
        <a:off x="2309881" y="2657179"/>
        <a:ext cx="2306499" cy="592151"/>
      </dsp:txXfrm>
    </dsp:sp>
    <dsp:sp modelId="{DADA9359-C5CC-41DF-8EB8-0F9940A8C7B1}">
      <dsp:nvSpPr>
        <dsp:cNvPr id="0" name=""/>
        <dsp:cNvSpPr/>
      </dsp:nvSpPr>
      <dsp:spPr>
        <a:xfrm>
          <a:off x="4616381" y="2657179"/>
          <a:ext cx="2306499" cy="592151"/>
        </a:xfrm>
        <a:prstGeom prst="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nl-NL" sz="1900" kern="1200"/>
            <a:t>Verbind de feiten aan regels/wetten</a:t>
          </a:r>
          <a:endParaRPr lang="en-US" sz="1900" kern="1200"/>
        </a:p>
      </dsp:txBody>
      <dsp:txXfrm>
        <a:off x="4616381" y="2657179"/>
        <a:ext cx="2306499" cy="592151"/>
      </dsp:txXfrm>
    </dsp:sp>
    <dsp:sp modelId="{540EEEB9-CBC0-4046-9D15-5B989D5BA762}">
      <dsp:nvSpPr>
        <dsp:cNvPr id="0" name=""/>
        <dsp:cNvSpPr/>
      </dsp:nvSpPr>
      <dsp:spPr>
        <a:xfrm rot="10800000">
          <a:off x="0" y="921"/>
          <a:ext cx="6926263" cy="1980439"/>
        </a:xfrm>
        <a:prstGeom prst="upArrowCallou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nl-NL" sz="2400" kern="1200" dirty="0"/>
            <a:t>Inleiding: aankondiging</a:t>
          </a:r>
          <a:endParaRPr lang="en-US" sz="2400" kern="1200" dirty="0"/>
        </a:p>
      </dsp:txBody>
      <dsp:txXfrm rot="10800000">
        <a:off x="0" y="921"/>
        <a:ext cx="6926263" cy="12868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2C71B-4386-4017-8F44-AFAAE49B8104}">
      <dsp:nvSpPr>
        <dsp:cNvPr id="0" name=""/>
        <dsp:cNvSpPr/>
      </dsp:nvSpPr>
      <dsp:spPr>
        <a:xfrm>
          <a:off x="0" y="2409723"/>
          <a:ext cx="11432116" cy="158103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kern="1200" dirty="0"/>
            <a:t>Standpunt= Coca Cola blijft eraan werken om zijn producten duurzamer te maken/Coca Cola heeft zijn producten duurzamer gemaakt</a:t>
          </a:r>
          <a:br>
            <a:rPr lang="nl-NL" sz="2100" kern="1200" dirty="0"/>
          </a:br>
          <a:endParaRPr lang="en-US" sz="2100" kern="1200" dirty="0"/>
        </a:p>
      </dsp:txBody>
      <dsp:txXfrm>
        <a:off x="0" y="2409723"/>
        <a:ext cx="11432116" cy="1581039"/>
      </dsp:txXfrm>
    </dsp:sp>
    <dsp:sp modelId="{D6EAD0A3-69FC-48A3-A168-2C76D59A9369}">
      <dsp:nvSpPr>
        <dsp:cNvPr id="0" name=""/>
        <dsp:cNvSpPr/>
      </dsp:nvSpPr>
      <dsp:spPr>
        <a:xfrm rot="10800000">
          <a:off x="0" y="1800"/>
          <a:ext cx="11432116" cy="2431638"/>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nl-NL" sz="2100" i="1" kern="1200"/>
            <a:t>Als je stap 2 doorlopen hebt, heb je een duidelijk beeld van het standpunt dat de betrokkenen innemen.</a:t>
          </a:r>
          <a:endParaRPr lang="en-US" sz="2100" kern="1200"/>
        </a:p>
      </dsp:txBody>
      <dsp:txXfrm rot="-10800000">
        <a:off x="0" y="1800"/>
        <a:ext cx="11432116" cy="853505"/>
      </dsp:txXfrm>
    </dsp:sp>
    <dsp:sp modelId="{D712234F-3019-460C-8DF8-9A647D656DB4}">
      <dsp:nvSpPr>
        <dsp:cNvPr id="0" name=""/>
        <dsp:cNvSpPr/>
      </dsp:nvSpPr>
      <dsp:spPr>
        <a:xfrm>
          <a:off x="0" y="855305"/>
          <a:ext cx="11432116" cy="72705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dirty="0"/>
            <a:t>Staat het standpunt letterlijk in de tekst of niet? Als het belangrijkste standpunt niet letterlijk in de tekst staat, moet je het reconstrueren. Soms is het belangrijkste standpunt zelfs helemaal verzwegen. Kijk nog eens naar stap 1 om te bepalen wat de protagonist wil bereiken. Formuleer het standpunt in je eigen woorden.</a:t>
          </a:r>
          <a:endParaRPr lang="en-US" sz="1600" kern="1200" dirty="0"/>
        </a:p>
      </dsp:txBody>
      <dsp:txXfrm>
        <a:off x="0" y="855305"/>
        <a:ext cx="11432116" cy="727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8BE22-5390-466F-B1EE-4127FF7E6854}">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079173-A7DB-48F0-ABA0-B93D59A2BCB1}">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A5F47F-77B9-48DF-B2E7-41B48C779E48}">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a:t>Welk deel is verklarend en welk deel is betogend?</a:t>
          </a:r>
          <a:endParaRPr lang="en-US" sz="2400" kern="1200"/>
        </a:p>
      </dsp:txBody>
      <dsp:txXfrm>
        <a:off x="1834517" y="469890"/>
        <a:ext cx="3148942" cy="1335915"/>
      </dsp:txXfrm>
    </dsp:sp>
    <dsp:sp modelId="{6F30FE5D-0CEC-4313-BD85-D072D76BFF45}">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39F7DE-169B-4C2A-9CC2-03A793503BC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693326-A696-426C-AE2F-1CC0A01B95DD}">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a:t>Formuleer kritische vragen</a:t>
          </a:r>
          <a:endParaRPr lang="en-US" sz="2400" kern="1200"/>
        </a:p>
      </dsp:txBody>
      <dsp:txXfrm>
        <a:off x="7154322" y="469890"/>
        <a:ext cx="3148942" cy="1335915"/>
      </dsp:txXfrm>
    </dsp:sp>
    <dsp:sp modelId="{3176A592-4A4B-4706-A6F4-6D6E08097C36}">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BEFADE-5F45-4A6D-93BB-D1C0E72D4FE7}">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DE035D-BE31-491E-A6C4-F29AD5F16AA8}">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a:t>Welke argumenten zijn niet toereikend?</a:t>
          </a:r>
          <a:endParaRPr lang="en-US" sz="2400" kern="1200"/>
        </a:p>
      </dsp:txBody>
      <dsp:txXfrm>
        <a:off x="1834517" y="2545532"/>
        <a:ext cx="3148942" cy="1335915"/>
      </dsp:txXfrm>
    </dsp:sp>
    <dsp:sp modelId="{02F448BD-6930-43FC-9AEE-75B8315D1D85}">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3AC1CE-EB3C-4A41-978F-B283302CB1C9}">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D3F48-000C-4292-8DF6-6A6ED9C87887}">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nl-NL" sz="2400" kern="1200"/>
            <a:t>Welk argument is niet relevant? </a:t>
          </a:r>
          <a:endParaRPr lang="en-US" sz="2400" kern="1200"/>
        </a:p>
      </dsp:txBody>
      <dsp:txXfrm>
        <a:off x="7154322" y="2545532"/>
        <a:ext cx="3148942" cy="13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F0800-86AA-423D-8A66-E53DFA9ADC0D}">
      <dsp:nvSpPr>
        <dsp:cNvPr id="0" name=""/>
        <dsp:cNvSpPr/>
      </dsp:nvSpPr>
      <dsp:spPr>
        <a:xfrm>
          <a:off x="1022645" y="235646"/>
          <a:ext cx="1510523" cy="135896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7A6D58-5F3F-4A58-B82C-950BA9511195}">
      <dsp:nvSpPr>
        <dsp:cNvPr id="0" name=""/>
        <dsp:cNvSpPr/>
      </dsp:nvSpPr>
      <dsp:spPr>
        <a:xfrm>
          <a:off x="1022645" y="1746029"/>
          <a:ext cx="4315781" cy="58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nl-NL" sz="1800" kern="1200" dirty="0"/>
            <a:t>Welk deel is verklarend en welk deel is betogend?</a:t>
          </a:r>
          <a:endParaRPr lang="en-US" sz="1800" kern="1200" dirty="0"/>
        </a:p>
      </dsp:txBody>
      <dsp:txXfrm>
        <a:off x="1022645" y="1746029"/>
        <a:ext cx="4315781" cy="582415"/>
      </dsp:txXfrm>
    </dsp:sp>
    <dsp:sp modelId="{E22C7EB1-88AA-43CD-9858-B422C34297E1}">
      <dsp:nvSpPr>
        <dsp:cNvPr id="0" name=""/>
        <dsp:cNvSpPr/>
      </dsp:nvSpPr>
      <dsp:spPr>
        <a:xfrm>
          <a:off x="1022645" y="2398870"/>
          <a:ext cx="4315781" cy="135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nl-NL" sz="1300" kern="1200" dirty="0"/>
            <a:t>Betogend: ‘we blijven verpakkingen duurzamer maken omdat we ons ervan bewust zijn dat er meer moet gebeuren’</a:t>
          </a:r>
          <a:endParaRPr lang="en-US" sz="1300" kern="1200" dirty="0"/>
        </a:p>
        <a:p>
          <a:pPr marL="0" lvl="0" indent="0" algn="l" defTabSz="577850">
            <a:lnSpc>
              <a:spcPct val="100000"/>
            </a:lnSpc>
            <a:spcBef>
              <a:spcPct val="0"/>
            </a:spcBef>
            <a:spcAft>
              <a:spcPct val="35000"/>
            </a:spcAft>
            <a:buNone/>
          </a:pPr>
          <a:r>
            <a:rPr lang="nl-NL" sz="1300" kern="1200"/>
            <a:t>Verklarend: ‘We hebben verpakkingen duurzamer gemaakt door 50% van de flessen van gerecycled plastic te maken etc’</a:t>
          </a:r>
          <a:endParaRPr lang="en-US" sz="1300" kern="1200"/>
        </a:p>
      </dsp:txBody>
      <dsp:txXfrm>
        <a:off x="1022645" y="2398870"/>
        <a:ext cx="4315781" cy="1358046"/>
      </dsp:txXfrm>
    </dsp:sp>
    <dsp:sp modelId="{5D65EB83-399F-4759-936A-2E6A39BFF0B3}">
      <dsp:nvSpPr>
        <dsp:cNvPr id="0" name=""/>
        <dsp:cNvSpPr/>
      </dsp:nvSpPr>
      <dsp:spPr>
        <a:xfrm>
          <a:off x="6093688" y="235646"/>
          <a:ext cx="1510523" cy="135896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5CCC03-2AAA-490A-8A70-08738C24206D}">
      <dsp:nvSpPr>
        <dsp:cNvPr id="0" name=""/>
        <dsp:cNvSpPr/>
      </dsp:nvSpPr>
      <dsp:spPr>
        <a:xfrm>
          <a:off x="6093688" y="1746029"/>
          <a:ext cx="4315781" cy="582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nl-NL" sz="1800" kern="1200"/>
            <a:t>Formuleer kritische vragen</a:t>
          </a:r>
          <a:endParaRPr lang="en-US" sz="1800" kern="1200"/>
        </a:p>
      </dsp:txBody>
      <dsp:txXfrm>
        <a:off x="6093688" y="1746029"/>
        <a:ext cx="4315781" cy="582415"/>
      </dsp:txXfrm>
    </dsp:sp>
    <dsp:sp modelId="{26DC37B4-D3CD-485B-A06B-6233A70D5785}">
      <dsp:nvSpPr>
        <dsp:cNvPr id="0" name=""/>
        <dsp:cNvSpPr/>
      </dsp:nvSpPr>
      <dsp:spPr>
        <a:xfrm>
          <a:off x="6093688" y="2398870"/>
          <a:ext cx="4315781" cy="135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nl-NL" sz="1300" kern="1200" dirty="0"/>
            <a:t>Waarom gebruikt Coca Cola minder energie en grondstoffen wanneer een fles 50% gerecycled is? (ontoereikend)</a:t>
          </a:r>
          <a:endParaRPr lang="en-US" sz="1300" kern="1200" dirty="0"/>
        </a:p>
        <a:p>
          <a:pPr marL="0" lvl="0" indent="0" algn="l" defTabSz="577850">
            <a:lnSpc>
              <a:spcPct val="100000"/>
            </a:lnSpc>
            <a:spcBef>
              <a:spcPct val="0"/>
            </a:spcBef>
            <a:spcAft>
              <a:spcPct val="35000"/>
            </a:spcAft>
            <a:buNone/>
          </a:pPr>
          <a:r>
            <a:rPr lang="nl-NL" sz="1300" kern="1200" dirty="0"/>
            <a:t>Waarom zijn ze zich ervan bewust dat er nog meer moet gebeuren? (ontoereikend)</a:t>
          </a:r>
          <a:endParaRPr lang="en-US" sz="1300" kern="1200" dirty="0"/>
        </a:p>
        <a:p>
          <a:pPr marL="0" lvl="0" indent="0" algn="l" defTabSz="577850">
            <a:lnSpc>
              <a:spcPct val="100000"/>
            </a:lnSpc>
            <a:spcBef>
              <a:spcPct val="0"/>
            </a:spcBef>
            <a:spcAft>
              <a:spcPct val="35000"/>
            </a:spcAft>
            <a:buNone/>
          </a:pPr>
          <a:r>
            <a:rPr lang="nl-NL" sz="1300" kern="1200" dirty="0"/>
            <a:t>Waarom gebruikt Coca Cola minder energie en grondstoffen wanneer verpakkingen 100% recyclebaar zijn? (irrelevant) </a:t>
          </a:r>
          <a:endParaRPr lang="en-US" sz="1300" kern="1200" dirty="0"/>
        </a:p>
      </dsp:txBody>
      <dsp:txXfrm>
        <a:off x="6093688" y="2398870"/>
        <a:ext cx="4315781" cy="1358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ED785-2ECE-409D-BC6B-1D979DCF6E1C}">
      <dsp:nvSpPr>
        <dsp:cNvPr id="0" name=""/>
        <dsp:cNvSpPr/>
      </dsp:nvSpPr>
      <dsp:spPr>
        <a:xfrm rot="5400000">
          <a:off x="6589693" y="-2661723"/>
          <a:ext cx="112182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NL" sz="2200" kern="1200"/>
            <a:t>Ethos, Coca Cola probeert zichzelf als duurzaam te profileren</a:t>
          </a:r>
          <a:endParaRPr lang="en-US" sz="2200" kern="1200"/>
        </a:p>
      </dsp:txBody>
      <dsp:txXfrm rot="-5400000">
        <a:off x="3785616" y="197117"/>
        <a:ext cx="6675221" cy="1012303"/>
      </dsp:txXfrm>
    </dsp:sp>
    <dsp:sp modelId="{A221819E-E316-47C9-9F5B-EF8D495B84A1}">
      <dsp:nvSpPr>
        <dsp:cNvPr id="0" name=""/>
        <dsp:cNvSpPr/>
      </dsp:nvSpPr>
      <dsp:spPr>
        <a:xfrm>
          <a:off x="0" y="2124"/>
          <a:ext cx="3785616" cy="140228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a:t>Is de presentatie vooral gericht op ethos of pathos? Leg je antwoord uit.</a:t>
          </a:r>
          <a:endParaRPr lang="en-US" sz="2400" kern="1200"/>
        </a:p>
      </dsp:txBody>
      <dsp:txXfrm>
        <a:off x="68454" y="70578"/>
        <a:ext cx="3648708" cy="1265378"/>
      </dsp:txXfrm>
    </dsp:sp>
    <dsp:sp modelId="{B28CE226-E4E0-4F6B-AF41-500FEA4B63C8}">
      <dsp:nvSpPr>
        <dsp:cNvPr id="0" name=""/>
        <dsp:cNvSpPr/>
      </dsp:nvSpPr>
      <dsp:spPr>
        <a:xfrm rot="5400000">
          <a:off x="6589693" y="-1189323"/>
          <a:ext cx="112182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NL" sz="2200" kern="1200"/>
            <a:t>‘Dit’ kan gezien de tekst alleen naar het woord plastic verwijzen, alleen wordt dat woord helemaal niet gebruikt.</a:t>
          </a:r>
          <a:endParaRPr lang="en-US" sz="2200" kern="1200"/>
        </a:p>
      </dsp:txBody>
      <dsp:txXfrm rot="-5400000">
        <a:off x="3785616" y="1669517"/>
        <a:ext cx="6675221" cy="1012303"/>
      </dsp:txXfrm>
    </dsp:sp>
    <dsp:sp modelId="{CE98C036-287C-4B28-A07E-09B7A3C8BF0D}">
      <dsp:nvSpPr>
        <dsp:cNvPr id="0" name=""/>
        <dsp:cNvSpPr/>
      </dsp:nvSpPr>
      <dsp:spPr>
        <a:xfrm>
          <a:off x="0" y="1474525"/>
          <a:ext cx="3785616" cy="140228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a:t>Het verwijswoord ‘dit’ is vreemd: leg uit waarom.</a:t>
          </a:r>
          <a:endParaRPr lang="en-US" sz="2400" kern="1200"/>
        </a:p>
      </dsp:txBody>
      <dsp:txXfrm>
        <a:off x="68454" y="1542979"/>
        <a:ext cx="3648708" cy="1265378"/>
      </dsp:txXfrm>
    </dsp:sp>
    <dsp:sp modelId="{5CFBD6A3-EB10-4F8A-B36C-1DCB78DBF775}">
      <dsp:nvSpPr>
        <dsp:cNvPr id="0" name=""/>
        <dsp:cNvSpPr/>
      </dsp:nvSpPr>
      <dsp:spPr>
        <a:xfrm rot="5400000">
          <a:off x="6589693" y="283077"/>
          <a:ext cx="112182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nl-NL" sz="2200" kern="1200"/>
            <a:t>‘Zo woog….39 gram’ is een voorbeeld van flessen die steeds lichter worden en zou logischerwijs na die zin moeten volgen.</a:t>
          </a:r>
          <a:endParaRPr lang="en-US" sz="2200" kern="1200"/>
        </a:p>
      </dsp:txBody>
      <dsp:txXfrm rot="-5400000">
        <a:off x="3785616" y="3141918"/>
        <a:ext cx="6675221" cy="1012303"/>
      </dsp:txXfrm>
    </dsp:sp>
    <dsp:sp modelId="{6F03F740-99CB-46E0-928A-73DE04841D6D}">
      <dsp:nvSpPr>
        <dsp:cNvPr id="0" name=""/>
        <dsp:cNvSpPr/>
      </dsp:nvSpPr>
      <dsp:spPr>
        <a:xfrm>
          <a:off x="0" y="2946926"/>
          <a:ext cx="3785616" cy="1402286"/>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nl-NL" sz="2400" kern="1200"/>
            <a:t>Welke zin in alinea 2 staat op de verkeerde plaats?</a:t>
          </a:r>
          <a:endParaRPr lang="en-US" sz="2400" kern="1200"/>
        </a:p>
      </dsp:txBody>
      <dsp:txXfrm>
        <a:off x="68454" y="3015380"/>
        <a:ext cx="3648708" cy="12653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F75C6-2ECE-4B6A-A491-4985D74CAE8A}">
      <dsp:nvSpPr>
        <dsp:cNvPr id="0" name=""/>
        <dsp:cNvSpPr/>
      </dsp:nvSpPr>
      <dsp:spPr>
        <a:xfrm rot="5400000">
          <a:off x="-320496" y="323469"/>
          <a:ext cx="2136645" cy="1495651"/>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woordniveau</a:t>
          </a:r>
          <a:endParaRPr lang="en-US" sz="2100" kern="1200" dirty="0"/>
        </a:p>
      </dsp:txBody>
      <dsp:txXfrm rot="-5400000">
        <a:off x="2" y="750798"/>
        <a:ext cx="1495651" cy="640994"/>
      </dsp:txXfrm>
    </dsp:sp>
    <dsp:sp modelId="{2841A330-D8C4-4846-9BA4-DF0BA950F84F}">
      <dsp:nvSpPr>
        <dsp:cNvPr id="0" name=""/>
        <dsp:cNvSpPr/>
      </dsp:nvSpPr>
      <dsp:spPr>
        <a:xfrm rot="5400000">
          <a:off x="5769474" y="-4270849"/>
          <a:ext cx="1388819" cy="993646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solidFill>
                <a:schemeClr val="tx1"/>
              </a:solidFill>
            </a:rPr>
            <a:t>“100%” + “volledig” + “inclusief”</a:t>
          </a:r>
          <a:r>
            <a:rPr lang="nl-NL" sz="1500" kern="1200" dirty="0">
              <a:solidFill>
                <a:schemeClr val="tx1"/>
              </a:solidFill>
              <a:sym typeface="Wingdings" panose="05000000000000000000" pitchFamily="2" charset="2"/>
            </a:rPr>
            <a:t>  we gaan er vol voor (ethos)</a:t>
          </a:r>
          <a:endParaRPr lang="en-US" sz="1500" kern="1200" dirty="0"/>
        </a:p>
        <a:p>
          <a:pPr marL="114300" lvl="1" indent="-114300" algn="l" defTabSz="666750">
            <a:lnSpc>
              <a:spcPct val="90000"/>
            </a:lnSpc>
            <a:spcBef>
              <a:spcPct val="0"/>
            </a:spcBef>
            <a:spcAft>
              <a:spcPct val="15000"/>
            </a:spcAft>
            <a:buChar char="•"/>
          </a:pPr>
          <a:r>
            <a:rPr lang="nl-NL" sz="1500" kern="1200" dirty="0">
              <a:solidFill>
                <a:schemeClr val="tx1"/>
              </a:solidFill>
              <a:sym typeface="Wingdings" panose="05000000000000000000" pitchFamily="2" charset="2"/>
            </a:rPr>
            <a:t>Het woord plastic wordt niet genoemd (pathos)</a:t>
          </a:r>
          <a:endParaRPr lang="nl-NL" sz="1500" kern="1200" dirty="0">
            <a:solidFill>
              <a:schemeClr val="tx1"/>
            </a:solidFill>
          </a:endParaRPr>
        </a:p>
        <a:p>
          <a:pPr marL="114300" lvl="1" indent="-114300" algn="l" defTabSz="666750">
            <a:lnSpc>
              <a:spcPct val="90000"/>
            </a:lnSpc>
            <a:spcBef>
              <a:spcPct val="0"/>
            </a:spcBef>
            <a:spcAft>
              <a:spcPct val="15000"/>
            </a:spcAft>
            <a:buChar char="•"/>
          </a:pPr>
          <a:r>
            <a:rPr lang="nl-NL" sz="1500" kern="1200" dirty="0">
              <a:solidFill>
                <a:schemeClr val="tx1"/>
              </a:solidFill>
            </a:rPr>
            <a:t>“waardevol” </a:t>
          </a:r>
          <a:r>
            <a:rPr lang="nl-NL" sz="1500" kern="1200" dirty="0">
              <a:solidFill>
                <a:schemeClr val="tx1"/>
              </a:solidFill>
              <a:sym typeface="Wingdings" panose="05000000000000000000" pitchFamily="2" charset="2"/>
            </a:rPr>
            <a:t> plastic is geen vervuilende rotzooi (waarom recyclen ze het dan niet 100%?) (pathos)</a:t>
          </a:r>
        </a:p>
        <a:p>
          <a:pPr marL="114300" lvl="1" indent="-114300" algn="l" defTabSz="666750">
            <a:lnSpc>
              <a:spcPct val="90000"/>
            </a:lnSpc>
            <a:spcBef>
              <a:spcPct val="0"/>
            </a:spcBef>
            <a:spcAft>
              <a:spcPct val="15000"/>
            </a:spcAft>
            <a:buChar char="•"/>
          </a:pPr>
          <a:r>
            <a:rPr lang="nl-NL" sz="1500" kern="1200" dirty="0" err="1">
              <a:solidFill>
                <a:schemeClr val="tx1"/>
              </a:solidFill>
              <a:sym typeface="Wingdings" panose="05000000000000000000" pitchFamily="2" charset="2"/>
            </a:rPr>
            <a:t>Gerecyled</a:t>
          </a:r>
          <a:r>
            <a:rPr lang="nl-NL" sz="1500" kern="1200" dirty="0">
              <a:solidFill>
                <a:schemeClr val="tx1"/>
              </a:solidFill>
              <a:sym typeface="Wingdings" panose="05000000000000000000" pitchFamily="2" charset="2"/>
            </a:rPr>
            <a:t> vs. recyclebaar  het lijkt alsof ze gerecycled worden, maar ze zijn recyclebaar (pathos) </a:t>
          </a:r>
        </a:p>
        <a:p>
          <a:pPr marL="114300" lvl="1" indent="-114300" algn="l" defTabSz="666750">
            <a:lnSpc>
              <a:spcPct val="90000"/>
            </a:lnSpc>
            <a:spcBef>
              <a:spcPct val="0"/>
            </a:spcBef>
            <a:spcAft>
              <a:spcPct val="15000"/>
            </a:spcAft>
            <a:buChar char="•"/>
          </a:pPr>
          <a:r>
            <a:rPr lang="nl-NL" sz="1500" kern="1200" dirty="0">
              <a:solidFill>
                <a:schemeClr val="tx1"/>
              </a:solidFill>
            </a:rPr>
            <a:t>‘Onze verpakkingen’ </a:t>
          </a:r>
          <a:r>
            <a:rPr lang="nl-NL" sz="1500" kern="1200" dirty="0">
              <a:solidFill>
                <a:schemeClr val="tx1"/>
              </a:solidFill>
              <a:sym typeface="Wingdings" panose="05000000000000000000" pitchFamily="2" charset="2"/>
            </a:rPr>
            <a:t> suggereert dat andere merken het niet doen. (ethos)</a:t>
          </a:r>
          <a:endParaRPr lang="en-US" sz="1500" kern="1200" dirty="0"/>
        </a:p>
      </dsp:txBody>
      <dsp:txXfrm rot="-5400000">
        <a:off x="1495652" y="70770"/>
        <a:ext cx="9868667" cy="1253225"/>
      </dsp:txXfrm>
    </dsp:sp>
    <dsp:sp modelId="{CFE0C5B7-D247-4EDE-81D1-533F9BF13F3A}">
      <dsp:nvSpPr>
        <dsp:cNvPr id="0" name=""/>
        <dsp:cNvSpPr/>
      </dsp:nvSpPr>
      <dsp:spPr>
        <a:xfrm rot="5400000">
          <a:off x="-320496" y="2173442"/>
          <a:ext cx="2136645" cy="1495651"/>
        </a:xfrm>
        <a:prstGeom prst="chevron">
          <a:avLst/>
        </a:prstGeom>
        <a:solidFill>
          <a:srgbClr val="0070C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err="1"/>
            <a:t>Zinsniveau</a:t>
          </a:r>
          <a:endParaRPr lang="en-US" sz="2100" kern="1200" dirty="0"/>
        </a:p>
      </dsp:txBody>
      <dsp:txXfrm rot="-5400000">
        <a:off x="2" y="2600771"/>
        <a:ext cx="1495651" cy="640994"/>
      </dsp:txXfrm>
    </dsp:sp>
    <dsp:sp modelId="{29343AAD-856F-4B95-8E99-1E96BE81383B}">
      <dsp:nvSpPr>
        <dsp:cNvPr id="0" name=""/>
        <dsp:cNvSpPr/>
      </dsp:nvSpPr>
      <dsp:spPr>
        <a:xfrm rot="5400000">
          <a:off x="5769474" y="-2420877"/>
          <a:ext cx="1388819" cy="993646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nl-NL" sz="1500" kern="1200" dirty="0">
              <a:solidFill>
                <a:schemeClr val="tx1"/>
              </a:solidFill>
            </a:rPr>
            <a:t>Wist je dat… </a:t>
          </a:r>
          <a:r>
            <a:rPr lang="nl-NL" sz="1500" kern="1200" dirty="0">
              <a:solidFill>
                <a:schemeClr val="tx1"/>
              </a:solidFill>
              <a:sym typeface="Wingdings" panose="05000000000000000000" pitchFamily="2" charset="2"/>
            </a:rPr>
            <a:t> we willen je informeren in plaats van ons te verdedigen of je te overtuigen (pathos)</a:t>
          </a:r>
          <a:endParaRPr lang="en-US" sz="1500" kern="1200" dirty="0"/>
        </a:p>
        <a:p>
          <a:pPr marL="114300" lvl="1" indent="-114300" algn="l" defTabSz="666750">
            <a:lnSpc>
              <a:spcPct val="90000"/>
            </a:lnSpc>
            <a:spcBef>
              <a:spcPct val="0"/>
            </a:spcBef>
            <a:spcAft>
              <a:spcPct val="15000"/>
            </a:spcAft>
            <a:buChar char="•"/>
          </a:pPr>
          <a:r>
            <a:rPr lang="nl-NL" sz="1500" kern="1200" dirty="0">
              <a:solidFill>
                <a:schemeClr val="tx1"/>
              </a:solidFill>
            </a:rPr>
            <a:t>We zijn ons ervan bewust </a:t>
          </a:r>
          <a:r>
            <a:rPr lang="nl-NL" sz="1500" kern="1200" dirty="0">
              <a:solidFill>
                <a:schemeClr val="tx1"/>
              </a:solidFill>
              <a:sym typeface="Wingdings" panose="05000000000000000000" pitchFamily="2" charset="2"/>
            </a:rPr>
            <a:t> het gaat ons echt niet alleen om geld/we zijn betrokken </a:t>
          </a:r>
          <a:r>
            <a:rPr lang="nl-NL" sz="1500" kern="1200" dirty="0" err="1">
              <a:solidFill>
                <a:schemeClr val="tx1"/>
              </a:solidFill>
              <a:sym typeface="Wingdings" panose="05000000000000000000" pitchFamily="2" charset="2"/>
            </a:rPr>
            <a:t>etc</a:t>
          </a:r>
          <a:r>
            <a:rPr lang="nl-NL" sz="1500" kern="1200" dirty="0">
              <a:solidFill>
                <a:schemeClr val="tx1"/>
              </a:solidFill>
              <a:sym typeface="Wingdings" panose="05000000000000000000" pitchFamily="2" charset="2"/>
            </a:rPr>
            <a:t> (ethos)</a:t>
          </a:r>
          <a:endParaRPr lang="nl-NL" sz="1500" kern="1200" dirty="0">
            <a:solidFill>
              <a:schemeClr val="tx1"/>
            </a:solidFill>
          </a:endParaRPr>
        </a:p>
      </dsp:txBody>
      <dsp:txXfrm rot="-5400000">
        <a:off x="1495652" y="1920742"/>
        <a:ext cx="9868667" cy="1253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BF75C6-2ECE-4B6A-A491-4985D74CAE8A}">
      <dsp:nvSpPr>
        <dsp:cNvPr id="0" name=""/>
        <dsp:cNvSpPr/>
      </dsp:nvSpPr>
      <dsp:spPr>
        <a:xfrm rot="5400000">
          <a:off x="-320496" y="323469"/>
          <a:ext cx="2136645" cy="1495651"/>
        </a:xfrm>
        <a:prstGeom prst="chevron">
          <a:avLst/>
        </a:prstGeom>
        <a:solidFill>
          <a:srgbClr val="FF0000"/>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Structuurniveau</a:t>
          </a:r>
          <a:endParaRPr lang="en-US" sz="1700" kern="1200"/>
        </a:p>
      </dsp:txBody>
      <dsp:txXfrm rot="-5400000">
        <a:off x="2" y="750798"/>
        <a:ext cx="1495651" cy="640994"/>
      </dsp:txXfrm>
    </dsp:sp>
    <dsp:sp modelId="{2841A330-D8C4-4846-9BA4-DF0BA950F84F}">
      <dsp:nvSpPr>
        <dsp:cNvPr id="0" name=""/>
        <dsp:cNvSpPr/>
      </dsp:nvSpPr>
      <dsp:spPr>
        <a:xfrm rot="5400000">
          <a:off x="5769474" y="-4270849"/>
          <a:ext cx="1388819" cy="993646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dirty="0"/>
            <a:t>Inleiding + kop: informerend (pathos)</a:t>
          </a:r>
          <a:endParaRPr lang="en-US" sz="2000" kern="1200" dirty="0"/>
        </a:p>
        <a:p>
          <a:pPr marL="228600" lvl="1" indent="-228600" algn="l" defTabSz="889000">
            <a:lnSpc>
              <a:spcPct val="90000"/>
            </a:lnSpc>
            <a:spcBef>
              <a:spcPct val="0"/>
            </a:spcBef>
            <a:spcAft>
              <a:spcPct val="15000"/>
            </a:spcAft>
            <a:buChar char="•"/>
          </a:pPr>
          <a:r>
            <a:rPr lang="nl-NL" sz="2000" kern="1200" dirty="0"/>
            <a:t>Kern: uitleggend + voorbeeld lichtere flessen aan het eind van de alinea (valt meer op) (pathos/ethos)</a:t>
          </a:r>
          <a:endParaRPr lang="en-US" sz="2000" kern="1200" dirty="0"/>
        </a:p>
        <a:p>
          <a:pPr marL="228600" lvl="1" indent="-228600" algn="l" defTabSz="889000">
            <a:lnSpc>
              <a:spcPct val="90000"/>
            </a:lnSpc>
            <a:spcBef>
              <a:spcPct val="0"/>
            </a:spcBef>
            <a:spcAft>
              <a:spcPct val="15000"/>
            </a:spcAft>
            <a:buChar char="•"/>
          </a:pPr>
          <a:r>
            <a:rPr lang="nl-NL" sz="2000" kern="1200" dirty="0"/>
            <a:t>Slot: betogend (wij willen duurzaam zijn) (ethos)</a:t>
          </a:r>
          <a:endParaRPr lang="en-US" sz="2000" kern="1200" dirty="0"/>
        </a:p>
      </dsp:txBody>
      <dsp:txXfrm rot="-5400000">
        <a:off x="1495652" y="70770"/>
        <a:ext cx="9868667" cy="1253225"/>
      </dsp:txXfrm>
    </dsp:sp>
    <dsp:sp modelId="{CFE0C5B7-D247-4EDE-81D1-533F9BF13F3A}">
      <dsp:nvSpPr>
        <dsp:cNvPr id="0" name=""/>
        <dsp:cNvSpPr/>
      </dsp:nvSpPr>
      <dsp:spPr>
        <a:xfrm rot="5400000">
          <a:off x="-320496" y="2173442"/>
          <a:ext cx="2136645" cy="1495651"/>
        </a:xfrm>
        <a:prstGeom prst="chevron">
          <a:avLst/>
        </a:prstGeom>
        <a:solidFill>
          <a:schemeClr val="accent6">
            <a:lumMod val="7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a:t>Visueel</a:t>
          </a:r>
          <a:endParaRPr lang="en-US" sz="1700" kern="1200"/>
        </a:p>
      </dsp:txBody>
      <dsp:txXfrm rot="-5400000">
        <a:off x="2" y="2600771"/>
        <a:ext cx="1495651" cy="640994"/>
      </dsp:txXfrm>
    </dsp:sp>
    <dsp:sp modelId="{29343AAD-856F-4B95-8E99-1E96BE81383B}">
      <dsp:nvSpPr>
        <dsp:cNvPr id="0" name=""/>
        <dsp:cNvSpPr/>
      </dsp:nvSpPr>
      <dsp:spPr>
        <a:xfrm rot="5400000">
          <a:off x="5769474" y="-2420877"/>
          <a:ext cx="1388819" cy="9936464"/>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nl-NL" sz="2000" kern="1200" noProof="0" dirty="0"/>
            <a:t>Enjambementen: ‘volledig gerecycled/ kunnen worden’ (pathos/ethos)</a:t>
          </a:r>
        </a:p>
        <a:p>
          <a:pPr marL="228600" lvl="1" indent="-228600" algn="l" defTabSz="889000">
            <a:lnSpc>
              <a:spcPct val="90000"/>
            </a:lnSpc>
            <a:spcBef>
              <a:spcPct val="0"/>
            </a:spcBef>
            <a:spcAft>
              <a:spcPct val="15000"/>
            </a:spcAft>
            <a:buChar char="•"/>
          </a:pPr>
          <a:r>
            <a:rPr lang="nl-NL" sz="2000" kern="1200" noProof="0" dirty="0"/>
            <a:t>Kleine lettertjes: kan leiden tot wantrouwen (pathos/ethos)</a:t>
          </a:r>
        </a:p>
        <a:p>
          <a:pPr marL="228600" lvl="1" indent="-228600" algn="l" defTabSz="889000">
            <a:lnSpc>
              <a:spcPct val="90000"/>
            </a:lnSpc>
            <a:spcBef>
              <a:spcPct val="0"/>
            </a:spcBef>
            <a:spcAft>
              <a:spcPct val="15000"/>
            </a:spcAft>
            <a:buChar char="•"/>
          </a:pPr>
          <a:r>
            <a:rPr lang="nl-NL" sz="2000" kern="1200" noProof="0" dirty="0"/>
            <a:t>Fles die zo aantrekkelijk mogelijk is weergegeven (druppeltjes</a:t>
          </a:r>
          <a:r>
            <a:rPr lang="en-US" sz="2000" kern="1200" dirty="0"/>
            <a:t>) (pathos)</a:t>
          </a:r>
        </a:p>
      </dsp:txBody>
      <dsp:txXfrm rot="-5400000">
        <a:off x="1495652" y="1920742"/>
        <a:ext cx="9868667" cy="12532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05B57-449B-4E83-BCE8-726708656F9D}">
      <dsp:nvSpPr>
        <dsp:cNvPr id="0" name=""/>
        <dsp:cNvSpPr/>
      </dsp:nvSpPr>
      <dsp:spPr>
        <a:xfrm>
          <a:off x="2232" y="567825"/>
          <a:ext cx="4761520" cy="28569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nl-NL" sz="2200" kern="1200"/>
            <a:t>Als de aanleiding de reclamecampagne van Greenpeace is dan verklaart dat:</a:t>
          </a:r>
          <a:endParaRPr lang="en-US" sz="2200" kern="1200"/>
        </a:p>
        <a:p>
          <a:pPr marL="171450" lvl="1" indent="-171450" algn="l" defTabSz="755650">
            <a:lnSpc>
              <a:spcPct val="90000"/>
            </a:lnSpc>
            <a:spcBef>
              <a:spcPct val="0"/>
            </a:spcBef>
            <a:spcAft>
              <a:spcPct val="15000"/>
            </a:spcAft>
            <a:buChar char="•"/>
          </a:pPr>
          <a:r>
            <a:rPr lang="nl-NL" sz="1700" kern="1200" dirty="0"/>
            <a:t>Het informerende karakter (in de verdediging gaan = slecht voor ethos/imago)</a:t>
          </a:r>
          <a:endParaRPr lang="en-US" sz="1700" kern="1200" dirty="0"/>
        </a:p>
        <a:p>
          <a:pPr marL="171450" lvl="1" indent="-171450" algn="l" defTabSz="755650">
            <a:lnSpc>
              <a:spcPct val="90000"/>
            </a:lnSpc>
            <a:spcBef>
              <a:spcPct val="0"/>
            </a:spcBef>
            <a:spcAft>
              <a:spcPct val="15000"/>
            </a:spcAft>
            <a:buChar char="•"/>
          </a:pPr>
          <a:r>
            <a:rPr lang="nl-NL" sz="1700" kern="1200"/>
            <a:t>Het betogende karakter van het slot zonder toereikende onderbouwing</a:t>
          </a:r>
          <a:endParaRPr lang="en-US" sz="1700" kern="1200"/>
        </a:p>
        <a:p>
          <a:pPr marL="171450" lvl="1" indent="-171450" algn="l" defTabSz="755650">
            <a:lnSpc>
              <a:spcPct val="90000"/>
            </a:lnSpc>
            <a:spcBef>
              <a:spcPct val="0"/>
            </a:spcBef>
            <a:spcAft>
              <a:spcPct val="15000"/>
            </a:spcAft>
            <a:buChar char="•"/>
          </a:pPr>
          <a:r>
            <a:rPr lang="nl-NL" sz="1700" kern="1200"/>
            <a:t>Het onderwerp</a:t>
          </a:r>
          <a:endParaRPr lang="en-US" sz="1700" kern="1200"/>
        </a:p>
        <a:p>
          <a:pPr marL="171450" lvl="1" indent="-171450" algn="l" defTabSz="755650">
            <a:lnSpc>
              <a:spcPct val="90000"/>
            </a:lnSpc>
            <a:spcBef>
              <a:spcPct val="0"/>
            </a:spcBef>
            <a:spcAft>
              <a:spcPct val="15000"/>
            </a:spcAft>
            <a:buChar char="•"/>
          </a:pPr>
          <a:r>
            <a:rPr lang="nl-NL" sz="1700" kern="1200"/>
            <a:t>De weinig overtuigende prestaties die onvoldoende zijn onderbouwd</a:t>
          </a:r>
          <a:endParaRPr lang="en-US" sz="1700" kern="1200"/>
        </a:p>
      </dsp:txBody>
      <dsp:txXfrm>
        <a:off x="85908" y="651501"/>
        <a:ext cx="4594168" cy="2689560"/>
      </dsp:txXfrm>
    </dsp:sp>
    <dsp:sp modelId="{8978D3CF-C230-4984-BC9F-E2528AEAF745}">
      <dsp:nvSpPr>
        <dsp:cNvPr id="0" name=""/>
        <dsp:cNvSpPr/>
      </dsp:nvSpPr>
      <dsp:spPr>
        <a:xfrm>
          <a:off x="5239905" y="1405852"/>
          <a:ext cx="1009442" cy="1180857"/>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239905" y="1642023"/>
        <a:ext cx="706609" cy="708515"/>
      </dsp:txXfrm>
    </dsp:sp>
    <dsp:sp modelId="{981226EC-5E12-46C6-8CB9-DF3987015FD5}">
      <dsp:nvSpPr>
        <dsp:cNvPr id="0" name=""/>
        <dsp:cNvSpPr/>
      </dsp:nvSpPr>
      <dsp:spPr>
        <a:xfrm>
          <a:off x="6668362" y="567825"/>
          <a:ext cx="4761520" cy="2856912"/>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dirty="0"/>
            <a:t>Kijk nu nog eens naar stap 1: welke partijen zijn nog meer belangrijk voor deze discussie?</a:t>
          </a:r>
        </a:p>
        <a:p>
          <a:pPr marL="0" lvl="0" indent="0" algn="ctr" defTabSz="977900">
            <a:lnSpc>
              <a:spcPct val="90000"/>
            </a:lnSpc>
            <a:spcBef>
              <a:spcPct val="0"/>
            </a:spcBef>
            <a:spcAft>
              <a:spcPct val="35000"/>
            </a:spcAft>
            <a:buNone/>
          </a:pPr>
          <a:r>
            <a:rPr lang="nl-NL" sz="2200" kern="1200" dirty="0"/>
            <a:t>Welke strategie heeft Coca Cola gekozen?</a:t>
          </a:r>
        </a:p>
      </dsp:txBody>
      <dsp:txXfrm>
        <a:off x="6752038" y="651501"/>
        <a:ext cx="4594168" cy="26895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E13B3-4F77-4A11-915A-ED2697DE5A33}">
      <dsp:nvSpPr>
        <dsp:cNvPr id="0" name=""/>
        <dsp:cNvSpPr/>
      </dsp:nvSpPr>
      <dsp:spPr>
        <a:xfrm>
          <a:off x="0" y="2409723"/>
          <a:ext cx="11432116" cy="15810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kern="1200"/>
            <a:t>Wat is de effectiviteit van het betoog geweest? Kies de optie die het best bij het betoog past en onderbouw je antwoord met voorbeelden uit stap 1 tot en met 3.</a:t>
          </a:r>
          <a:endParaRPr lang="en-US" sz="2000" kern="1200"/>
        </a:p>
      </dsp:txBody>
      <dsp:txXfrm>
        <a:off x="0" y="2409723"/>
        <a:ext cx="11432116" cy="853761"/>
      </dsp:txXfrm>
    </dsp:sp>
    <dsp:sp modelId="{3435953A-82DB-41C9-AC10-A70DAFAF9E54}">
      <dsp:nvSpPr>
        <dsp:cNvPr id="0" name=""/>
        <dsp:cNvSpPr/>
      </dsp:nvSpPr>
      <dsp:spPr>
        <a:xfrm>
          <a:off x="0" y="3231863"/>
          <a:ext cx="2858028" cy="7272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betoog is inhoudelijk sterk en goed verwoord;</a:t>
          </a:r>
          <a:endParaRPr lang="en-US" sz="1600" kern="1200"/>
        </a:p>
      </dsp:txBody>
      <dsp:txXfrm>
        <a:off x="0" y="3231863"/>
        <a:ext cx="2858028" cy="727278"/>
      </dsp:txXfrm>
    </dsp:sp>
    <dsp:sp modelId="{7C2389DF-F6CF-442D-B78B-5090A7CC00D6}">
      <dsp:nvSpPr>
        <dsp:cNvPr id="0" name=""/>
        <dsp:cNvSpPr/>
      </dsp:nvSpPr>
      <dsp:spPr>
        <a:xfrm>
          <a:off x="2858029" y="3231863"/>
          <a:ext cx="2858028" cy="7272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betoog is inhoudelijk sterk, maar niet goed verwoord;</a:t>
          </a:r>
          <a:endParaRPr lang="en-US" sz="1600" kern="1200"/>
        </a:p>
      </dsp:txBody>
      <dsp:txXfrm>
        <a:off x="2858029" y="3231863"/>
        <a:ext cx="2858028" cy="727278"/>
      </dsp:txXfrm>
    </dsp:sp>
    <dsp:sp modelId="{C47D64D8-C067-4847-9BCD-CDDB9DDB3F6D}">
      <dsp:nvSpPr>
        <dsp:cNvPr id="0" name=""/>
        <dsp:cNvSpPr/>
      </dsp:nvSpPr>
      <dsp:spPr>
        <a:xfrm>
          <a:off x="5716058" y="3231863"/>
          <a:ext cx="2858028" cy="7272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betoog is inhoudelijk  zwak, maar goed verwoord;</a:t>
          </a:r>
          <a:endParaRPr lang="en-US" sz="1600" kern="1200"/>
        </a:p>
      </dsp:txBody>
      <dsp:txXfrm>
        <a:off x="5716058" y="3231863"/>
        <a:ext cx="2858028" cy="727278"/>
      </dsp:txXfrm>
    </dsp:sp>
    <dsp:sp modelId="{FB8DE7E1-782D-4559-89DF-B3E19E8C15AB}">
      <dsp:nvSpPr>
        <dsp:cNvPr id="0" name=""/>
        <dsp:cNvSpPr/>
      </dsp:nvSpPr>
      <dsp:spPr>
        <a:xfrm>
          <a:off x="8574086" y="3231863"/>
          <a:ext cx="2858028" cy="72727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nl-NL" sz="1600" kern="1200"/>
            <a:t>Het betoog is inhoudelijk zwak en niet goed verwoord.</a:t>
          </a:r>
          <a:endParaRPr lang="en-US" sz="1600" kern="1200"/>
        </a:p>
      </dsp:txBody>
      <dsp:txXfrm>
        <a:off x="8574086" y="3231863"/>
        <a:ext cx="2858028" cy="727278"/>
      </dsp:txXfrm>
    </dsp:sp>
    <dsp:sp modelId="{31133E12-A5BD-4DE9-B5AA-348CF94623BD}">
      <dsp:nvSpPr>
        <dsp:cNvPr id="0" name=""/>
        <dsp:cNvSpPr/>
      </dsp:nvSpPr>
      <dsp:spPr>
        <a:xfrm rot="10800000">
          <a:off x="0" y="1800"/>
          <a:ext cx="11432116" cy="2431638"/>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nl-NL" sz="2000" i="1" kern="1200"/>
            <a:t>Als je klaar bent met stap 7, dan kun je aangeven waarom je deze overtuigingspoging wel of niet geslaagd vindt.</a:t>
          </a:r>
          <a:endParaRPr lang="en-US" sz="2000" kern="1200"/>
        </a:p>
      </dsp:txBody>
      <dsp:txXfrm rot="10800000">
        <a:off x="0" y="1800"/>
        <a:ext cx="11432116" cy="158000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77690-9D7A-4765-BF92-B36DEB966ECE}" type="datetimeFigureOut">
              <a:rPr lang="nl-NL" smtClean="0"/>
              <a:t>21-6-2019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C6B397-E61D-4DB4-BF61-A4752D3EAA29}" type="slidenum">
              <a:rPr lang="nl-NL" smtClean="0"/>
              <a:t>‹nr.›</a:t>
            </a:fld>
            <a:endParaRPr lang="nl-NL"/>
          </a:p>
        </p:txBody>
      </p:sp>
    </p:spTree>
    <p:extLst>
      <p:ext uri="{BB962C8B-B14F-4D97-AF65-F5344CB8AC3E}">
        <p14:creationId xmlns:p14="http://schemas.microsoft.com/office/powerpoint/2010/main" val="221872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waarom plaatst Coca Cola in alle landelijke dagbladen een advertentie om duidelijk te maken dat hun verpakkingen recyclebaar zijn? Dat is de vraag die deze lessen centraal staat. Het is mogelijk om alleen de presentatie (dia 12 t/m 17) of alleen de argumentatie te analyseren en te beoordelen (dia 7 t/m 11).  Dia 1 t/m 6 moet altijd gedaan worden.</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Waarom doen we dit: het doel is dat leerlingen kritisch naar een dergelijke advertentie kijken en de achterliggende motieven boven tafel krijgen door goed naar context taal, structuur en vormgeving te kijken.</a:t>
            </a:r>
          </a:p>
          <a:p>
            <a:endParaRPr lang="nl-NL" dirty="0"/>
          </a:p>
          <a:p>
            <a:r>
              <a:rPr lang="nl-NL" dirty="0"/>
              <a:t>Rol docent: de advertentie van Greenpeace op de eerste dia kan een spoiler zijn: leerlingen ontdekken dat de advertentie een reactie is op de campagne van Greenpeace zonder dat dit met zoveel woorden wordt gezegd, omdat dit ten koste van het imago zou kunnen gaan.</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a:t>
            </a:fld>
            <a:endParaRPr lang="nl-NL"/>
          </a:p>
        </p:txBody>
      </p:sp>
    </p:spTree>
    <p:extLst>
      <p:ext uri="{BB962C8B-B14F-4D97-AF65-F5344CB8AC3E}">
        <p14:creationId xmlns:p14="http://schemas.microsoft.com/office/powerpoint/2010/main" val="218790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deze stap kan ook los van dia 7 tot en met 11 worden gedaan.</a:t>
            </a:r>
          </a:p>
          <a:p>
            <a:endParaRPr lang="nl-NL" dirty="0"/>
          </a:p>
          <a:p>
            <a:r>
              <a:rPr lang="nl-NL" dirty="0"/>
              <a:t>Doel: leerlingen analyseren en beoordelen de presentatie van de overtuigingspoging </a:t>
            </a:r>
          </a:p>
          <a:p>
            <a:endParaRPr lang="nl-NL" dirty="0"/>
          </a:p>
          <a:p>
            <a:r>
              <a:rPr lang="nl-NL" dirty="0"/>
              <a:t>Rol docent: maak duidelijk dat we de inhoudelijke beoordeling van de argumentatie gehad hebben en nu de presentatie gaan analyseren en beoordelen</a:t>
            </a:r>
          </a:p>
          <a:p>
            <a:endParaRPr lang="nl-NL" dirty="0"/>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12</a:t>
            </a:fld>
            <a:endParaRPr lang="nl-NL"/>
          </a:p>
        </p:txBody>
      </p:sp>
    </p:spTree>
    <p:extLst>
      <p:ext uri="{BB962C8B-B14F-4D97-AF65-F5344CB8AC3E}">
        <p14:creationId xmlns:p14="http://schemas.microsoft.com/office/powerpoint/2010/main" val="288785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vraag 2 gaat om framing: plastic heeft een negatieve associatie. Coca Cola heeft het liever over waardevol materiaal. Vraag 3 staat waarschijnlijk achteraan omdat het een concreet wapenfeit is van Coca Cola en slotzinnen springen meer in het oog dan zinnen die in een alinea verstopt zitten (de PS-regel van direct mail bevat daarom altijd de belangrijkste boodschap).</a:t>
            </a:r>
          </a:p>
          <a:p>
            <a:endParaRPr lang="nl-NL" dirty="0"/>
          </a:p>
          <a:p>
            <a:r>
              <a:rPr lang="nl-NL" dirty="0"/>
              <a:t>Doel: </a:t>
            </a:r>
            <a:r>
              <a:rPr lang="nl-NL" sz="1200" kern="1200" dirty="0" err="1">
                <a:solidFill>
                  <a:schemeClr val="tx1"/>
                </a:solidFill>
                <a:effectLst/>
                <a:latin typeface="+mn-lt"/>
                <a:ea typeface="+mn-ea"/>
                <a:cs typeface="+mn-cs"/>
              </a:rPr>
              <a:t>tekstverklaren</a:t>
            </a:r>
            <a:r>
              <a:rPr lang="nl-NL" sz="1200" kern="1200" dirty="0">
                <a:solidFill>
                  <a:schemeClr val="tx1"/>
                </a:solidFill>
                <a:effectLst/>
                <a:latin typeface="+mn-lt"/>
                <a:ea typeface="+mn-ea"/>
                <a:cs typeface="+mn-cs"/>
              </a:rPr>
              <a:t> oefenen (verwijswoorden, alineaopbouw) en afwijkingen verklaren</a:t>
            </a:r>
          </a:p>
          <a:p>
            <a:endParaRPr lang="nl-NL" dirty="0"/>
          </a:p>
          <a:p>
            <a:r>
              <a:rPr lang="nl-NL" dirty="0"/>
              <a:t>Rol docent: doorvragen bij de antwoorden op vraag  2 en 3.</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13</a:t>
            </a:fld>
            <a:endParaRPr lang="nl-NL"/>
          </a:p>
        </p:txBody>
      </p:sp>
    </p:spTree>
    <p:extLst>
      <p:ext uri="{BB962C8B-B14F-4D97-AF65-F5344CB8AC3E}">
        <p14:creationId xmlns:p14="http://schemas.microsoft.com/office/powerpoint/2010/main" val="323654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Aanwijzingen docent: per woord of zinsdeel kan worden besproken hoe de formulering inwerkt op het gevoel (pathos) of het ethos van Coca Cola versterkt. </a:t>
            </a:r>
            <a:r>
              <a:rPr lang="nl-NL" dirty="0" err="1"/>
              <a:t>Intensiveerders</a:t>
            </a:r>
            <a:r>
              <a:rPr lang="nl-NL" dirty="0"/>
              <a:t> als </a:t>
            </a:r>
            <a:r>
              <a:rPr lang="nl-NL" dirty="0">
                <a:solidFill>
                  <a:schemeClr val="tx1"/>
                </a:solidFill>
              </a:rPr>
              <a:t>“100%” + “volledig”  benadrukken dat Coca Cola geen half werk levert, het niet noemen van het woord plastic dient om negatieve associaties bij de lezer te vermijden (pathos) etc. Per formulering kan worden vastgesteld wat voor gevoel geactiveerd wordt.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tx1"/>
                </a:solidFill>
              </a:rPr>
              <a:t>Doel: leerlingen duidelijk maken dat de formulering overtuigingskracht heeft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tx1"/>
                </a:solidFill>
              </a:rPr>
              <a:t>Rol docent: voer een klassengesprek over welk gevoel geactiveerd wordt.</a:t>
            </a:r>
            <a:endParaRPr lang="nl-NL" dirty="0"/>
          </a:p>
          <a:p>
            <a:endParaRPr lang="nl-NL" dirty="0"/>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14</a:t>
            </a:fld>
            <a:endParaRPr lang="nl-NL"/>
          </a:p>
        </p:txBody>
      </p:sp>
    </p:spTree>
    <p:extLst>
      <p:ext uri="{BB962C8B-B14F-4D97-AF65-F5344CB8AC3E}">
        <p14:creationId xmlns:p14="http://schemas.microsoft.com/office/powerpoint/2010/main" val="420050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Het informerende karakter geeft de lezer een gevoel van feitelijkheid en creëert de suggestie dat de tekst betrouwbaar is (als een krantenartikel). Door het enjambement wordt in eerste de suggestie gewekt dat de flessen volledig gerecycled worden. Dit was ook een argument voor de klacht van Greenpeace bij de reclamecodecommissie.  Dit straalt positief af op Coca Cola (ethos) maar geeft de lezer ook een goed gevoel (‘er gebeurt iets goeds’). </a:t>
            </a:r>
          </a:p>
          <a:p>
            <a:endParaRPr lang="nl-NL" dirty="0"/>
          </a:p>
          <a:p>
            <a:r>
              <a:rPr lang="nl-NL" dirty="0"/>
              <a:t>Doel: duidelijk maken dat ook de structuur en de presentatie bijdragen aan de overtuigingskracht</a:t>
            </a:r>
          </a:p>
          <a:p>
            <a:endParaRPr lang="nl-NL" dirty="0"/>
          </a:p>
          <a:p>
            <a:r>
              <a:rPr lang="nl-NL" dirty="0"/>
              <a:t>Rol docent: Bespreek per punt hoe dit inwerkt op het gevoel of op het imago van Coca Cola. Met de kleine lettertjes van een contract zijn niet alle leerlingen bekend. Dit vergt enige toelichting.</a:t>
            </a:r>
          </a:p>
          <a:p>
            <a:endParaRPr lang="nl-NL" dirty="0"/>
          </a:p>
          <a:p>
            <a:endParaRPr lang="nl-NL" dirty="0"/>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15</a:t>
            </a:fld>
            <a:endParaRPr lang="nl-NL"/>
          </a:p>
        </p:txBody>
      </p:sp>
    </p:spTree>
    <p:extLst>
      <p:ext uri="{BB962C8B-B14F-4D97-AF65-F5344CB8AC3E}">
        <p14:creationId xmlns:p14="http://schemas.microsoft.com/office/powerpoint/2010/main" val="2067146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omdat de tekst een informerend karakter heeft, ligt het voor de hand om de tekst overtuigender te maken. Laat leerlingen de tekst herschrijven. </a:t>
            </a:r>
          </a:p>
          <a:p>
            <a:endParaRPr lang="nl-NL" dirty="0"/>
          </a:p>
          <a:p>
            <a:r>
              <a:rPr lang="nl-NL" dirty="0"/>
              <a:t>Doel: leerlingen laten oefenen in het schrijven van een overtuigende tekst + laten inzien dat die tekst verschillende vormen kan aannemen afhankelijk van de context en strategie van de protagonist.</a:t>
            </a:r>
          </a:p>
          <a:p>
            <a:endParaRPr lang="nl-NL" dirty="0"/>
          </a:p>
          <a:p>
            <a:r>
              <a:rPr lang="nl-NL" dirty="0"/>
              <a:t>Rol docent: laat leerlingen hun werk met elkaar vergelijken en een antwoord formuleren op de vragen. Laat ze die antwoorden per groepje presenteren. Wijs ze op het feit dat Greenpeace een reclamecampagne tegen Coca Cola voerde, voorafgaand aan het plaatsen van de advertentie.</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16</a:t>
            </a:fld>
            <a:endParaRPr lang="nl-NL"/>
          </a:p>
        </p:txBody>
      </p:sp>
    </p:spTree>
    <p:extLst>
      <p:ext uri="{BB962C8B-B14F-4D97-AF65-F5344CB8AC3E}">
        <p14:creationId xmlns:p14="http://schemas.microsoft.com/office/powerpoint/2010/main" val="214735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 docent: de strategie is imagoschade beperken door de eigen prestaties wat betreft verduurzaming te onderstrepen en de schijn van een discussie zoveel mogelijk te vermijden om niet in het negatieve frame van Greenpeace terecht te komen. Coca Cola zoekt de grenzen van de redelijkheid op door te doen alsof ze lezer informeren terwijl er in feite sprake is van een dubbel niet gemengd geschil. Daarnaast zoekt Coca Cola de grenzen van de redelijkheid op door eigen wapenfeiten op te blazen door suggestieve formuleringen (recyclebaar </a:t>
            </a:r>
            <a:r>
              <a:rPr lang="nl-NL" dirty="0" err="1"/>
              <a:t>ipv</a:t>
            </a:r>
            <a:r>
              <a:rPr lang="nl-NL" dirty="0"/>
              <a:t> </a:t>
            </a:r>
            <a:r>
              <a:rPr lang="nl-NL" dirty="0" err="1"/>
              <a:t>gerecyled</a:t>
            </a:r>
            <a:r>
              <a:rPr lang="nl-NL" dirty="0"/>
              <a:t>).</a:t>
            </a:r>
          </a:p>
          <a:p>
            <a:endParaRPr lang="nl-NL" dirty="0"/>
          </a:p>
          <a:p>
            <a:r>
              <a:rPr lang="nl-NL" dirty="0"/>
              <a:t>Doel: leerlingen te laten inzien dat aan dit soort teksten een strategie ten grondslag ligt en niets toevallig is.</a:t>
            </a:r>
          </a:p>
          <a:p>
            <a:endParaRPr lang="nl-NL" dirty="0"/>
          </a:p>
          <a:p>
            <a:r>
              <a:rPr lang="nl-NL" dirty="0"/>
              <a:t>Rol docent: kies geen partij: er moet nog een rechtszaak gevoerd worden.</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17</a:t>
            </a:fld>
            <a:endParaRPr lang="nl-NL"/>
          </a:p>
        </p:txBody>
      </p:sp>
    </p:spTree>
    <p:extLst>
      <p:ext uri="{BB962C8B-B14F-4D97-AF65-F5344CB8AC3E}">
        <p14:creationId xmlns:p14="http://schemas.microsoft.com/office/powerpoint/2010/main" val="417311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deze dia is alleen relevant als zowel de argumentatie als de presentatie geanalyseerd zijn. Het gaat bij deze stap vooral om de onderbouwing van het oordeel.</a:t>
            </a:r>
          </a:p>
          <a:p>
            <a:endParaRPr lang="nl-NL" dirty="0"/>
          </a:p>
          <a:p>
            <a:r>
              <a:rPr lang="nl-NL" dirty="0"/>
              <a:t>Doel: leerlingen laten oefenen met het onderbouwen van hun oordeel</a:t>
            </a:r>
          </a:p>
          <a:p>
            <a:endParaRPr lang="nl-NL" dirty="0"/>
          </a:p>
          <a:p>
            <a:r>
              <a:rPr lang="nl-NL" dirty="0"/>
              <a:t>Rol docent: vele werkvormen zijn mogelijk: je kunt leerlingen dit laten uitschrijven en/of presenteren. </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18</a:t>
            </a:fld>
            <a:endParaRPr lang="nl-NL"/>
          </a:p>
        </p:txBody>
      </p:sp>
    </p:spTree>
    <p:extLst>
      <p:ext uri="{BB962C8B-B14F-4D97-AF65-F5344CB8AC3E}">
        <p14:creationId xmlns:p14="http://schemas.microsoft.com/office/powerpoint/2010/main" val="3815024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kopieer het artikel en laat de leerlingen het lezen. Dit is de opmaat voor de rechtszaak: leerlingen die zich kunnen vinden in  het verweer van Coca Cola kunnen als advocaat van Coca Cola optreden, leerlingen die het met Greenpeace eens zijn als advocaat voor Greenpeace en de leerlingen die geen mening hebben worden rechter.</a:t>
            </a:r>
          </a:p>
          <a:p>
            <a:endParaRPr lang="nl-NL" dirty="0"/>
          </a:p>
          <a:p>
            <a:r>
              <a:rPr lang="nl-NL" dirty="0"/>
              <a:t>Doel: leerling partij laten kiezen</a:t>
            </a:r>
          </a:p>
          <a:p>
            <a:endParaRPr lang="nl-NL" dirty="0"/>
          </a:p>
          <a:p>
            <a:r>
              <a:rPr lang="nl-NL" dirty="0"/>
              <a:t>Rol docent: geen standpunt innemen.</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19</a:t>
            </a:fld>
            <a:endParaRPr lang="nl-NL"/>
          </a:p>
        </p:txBody>
      </p:sp>
    </p:spTree>
    <p:extLst>
      <p:ext uri="{BB962C8B-B14F-4D97-AF65-F5344CB8AC3E}">
        <p14:creationId xmlns:p14="http://schemas.microsoft.com/office/powerpoint/2010/main" val="2756178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nu gaat de rechtszaak gevoerd worden. De titel bevat een link naar het reglement van de reclamecodecommissie. </a:t>
            </a:r>
          </a:p>
          <a:p>
            <a:endParaRPr lang="nl-NL" dirty="0"/>
          </a:p>
          <a:p>
            <a:r>
              <a:rPr lang="nl-NL" dirty="0"/>
              <a:t>Doel: leerlingen zelf laten argumenteren en kennis laten maken met juridische argumentatie</a:t>
            </a:r>
          </a:p>
          <a:p>
            <a:endParaRPr lang="nl-NL" dirty="0"/>
          </a:p>
          <a:p>
            <a:r>
              <a:rPr lang="nl-NL" dirty="0"/>
              <a:t>Rol docent: verdeel de klas in drietallen: rechter, klager en verweerder</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20</a:t>
            </a:fld>
            <a:endParaRPr lang="nl-NL"/>
          </a:p>
        </p:txBody>
      </p:sp>
    </p:spTree>
    <p:extLst>
      <p:ext uri="{BB962C8B-B14F-4D97-AF65-F5344CB8AC3E}">
        <p14:creationId xmlns:p14="http://schemas.microsoft.com/office/powerpoint/2010/main" val="56724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Rol docent: noteer de namen van de leerlingen in de tabel </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21</a:t>
            </a:fld>
            <a:endParaRPr lang="nl-NL"/>
          </a:p>
        </p:txBody>
      </p:sp>
    </p:spTree>
    <p:extLst>
      <p:ext uri="{BB962C8B-B14F-4D97-AF65-F5344CB8AC3E}">
        <p14:creationId xmlns:p14="http://schemas.microsoft.com/office/powerpoint/2010/main" val="3307309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deze stappen corresponderen met de stappen van de argumentatiescanner. Het is ook mogelijk alleen stap 1 tot en met 4 te doen. Het artikel lezen en de rechtszaak voeren is een uitbreiding die niet noodzakelijk is, maar waar leerlingen veel plezier aan beleven.</a:t>
            </a:r>
          </a:p>
          <a:p>
            <a:r>
              <a:rPr lang="nl-NL" dirty="0"/>
              <a:t>Stap 1 t/m 6 duurt twee lessen, de rechtszaak ook </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2</a:t>
            </a:fld>
            <a:endParaRPr lang="nl-NL"/>
          </a:p>
        </p:txBody>
      </p:sp>
    </p:spTree>
    <p:extLst>
      <p:ext uri="{BB962C8B-B14F-4D97-AF65-F5344CB8AC3E}">
        <p14:creationId xmlns:p14="http://schemas.microsoft.com/office/powerpoint/2010/main" val="1190068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het gaat hier om het karakter van juridische argumentatie (dubbel enkelvoudig geschil + het verbinden van feiten aan regels).</a:t>
            </a:r>
          </a:p>
          <a:p>
            <a:endParaRPr lang="nl-NL" dirty="0"/>
          </a:p>
          <a:p>
            <a:r>
              <a:rPr lang="nl-NL" dirty="0"/>
              <a:t>Doel: leerlingen leren wat juridische argumentatie is</a:t>
            </a:r>
          </a:p>
          <a:p>
            <a:endParaRPr lang="nl-NL" dirty="0"/>
          </a:p>
          <a:p>
            <a:r>
              <a:rPr lang="nl-NL" dirty="0"/>
              <a:t>Rol docent: leg uit wat karakteristiek is aan juridische argumentatie en geef aan wat de opbouw van het pleidooi is. Laat ze vervolgens hun pleidooi voorbereiden. Rechters verdiepen zich ondertussen in de regels die ze delen met klager en verweerder.</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22</a:t>
            </a:fld>
            <a:endParaRPr lang="nl-NL"/>
          </a:p>
        </p:txBody>
      </p:sp>
    </p:spTree>
    <p:extLst>
      <p:ext uri="{BB962C8B-B14F-4D97-AF65-F5344CB8AC3E}">
        <p14:creationId xmlns:p14="http://schemas.microsoft.com/office/powerpoint/2010/main" val="865594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Dit is het verloop van de rechtszaak als geheel.</a:t>
            </a:r>
          </a:p>
          <a:p>
            <a:endParaRPr lang="nl-NL" dirty="0"/>
          </a:p>
          <a:p>
            <a:r>
              <a:rPr lang="nl-NL" dirty="0"/>
              <a:t>Doel: leerlingen het verloop van de rechtszaak duidelijk maken</a:t>
            </a:r>
          </a:p>
          <a:p>
            <a:endParaRPr lang="nl-NL" dirty="0"/>
          </a:p>
          <a:p>
            <a:r>
              <a:rPr lang="nl-NL" dirty="0"/>
              <a:t>Rol docent: maak duidelijk dat de kritische vragen een belangrijk onderdeel van de rechtszaak vormen en geef de leerlingen de tijd om deze voor te bereiden. Vervolgens kan de rechtszaak plaats vinden. Doe er twee voor de klas en geef feedback. Verdeel de mensen van deze rechtszaak vervolgens over de andere groepjes om feedback op hun rechtszaak te geven. De andere rechtszaken vinden simultaan plaats in de klas.</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23</a:t>
            </a:fld>
            <a:endParaRPr lang="nl-NL"/>
          </a:p>
        </p:txBody>
      </p:sp>
    </p:spTree>
    <p:extLst>
      <p:ext uri="{BB962C8B-B14F-4D97-AF65-F5344CB8AC3E}">
        <p14:creationId xmlns:p14="http://schemas.microsoft.com/office/powerpoint/2010/main" val="4216704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lees de advertentie.</a:t>
            </a:r>
          </a:p>
          <a:p>
            <a:endParaRPr lang="nl-NL" dirty="0"/>
          </a:p>
          <a:p>
            <a:r>
              <a:rPr lang="nl-NL" dirty="0"/>
              <a:t>Waarom doen we dit: zodat de leerlingen kennis nemen van de tekst.</a:t>
            </a:r>
          </a:p>
          <a:p>
            <a:endParaRPr lang="nl-NL" dirty="0"/>
          </a:p>
          <a:p>
            <a:r>
              <a:rPr lang="nl-NL" dirty="0"/>
              <a:t>Rol docent: print de tekst zodat alle leerlingen die hebben. Vraag waarom Coca Cola deze advertentie zou willen plaatsen (maak duidelijk dat het plaatsen van zo’n advertentie veel geld kost) en vraag door zij antwoorden als omdat ze willen dat mensen dit weten (dat zij duurzaam zijn).</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3</a:t>
            </a:fld>
            <a:endParaRPr lang="nl-NL"/>
          </a:p>
        </p:txBody>
      </p:sp>
    </p:spTree>
    <p:extLst>
      <p:ext uri="{BB962C8B-B14F-4D97-AF65-F5344CB8AC3E}">
        <p14:creationId xmlns:p14="http://schemas.microsoft.com/office/powerpoint/2010/main" val="170154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Aanwijzingen docent: leerlingen moeten zich een beeld vormen van de context, ook al kennen ze niet het hele verhaal. Bespreek het doel van </a:t>
            </a:r>
            <a:r>
              <a:rPr lang="nl-NL" sz="1200" kern="1200">
                <a:solidFill>
                  <a:schemeClr val="tx1"/>
                </a:solidFill>
                <a:effectLst/>
                <a:latin typeface="+mn-lt"/>
                <a:ea typeface="+mn-ea"/>
                <a:cs typeface="+mn-cs"/>
              </a:rPr>
              <a:t>commerciële argumentatie </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Doel: uiteindelijk moeten ze inzien dat het primaire doel van een bedrijf (geld verdienen, in dit geval door zoveel mogelijk frisdrank te verkopen) zich ogenschijnlijk moeilijk laat rijmen met deze advertentie.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Rol docent: laat leerlingen antwoord geven op de vragen (Laat ze eventueel googelen op hun telefoon). De vraag wie nog meer belangrijk is voor deze overtuigingspoging zorgt vaak voor problemen. Het kan gaan om twee dingen: belangrijk voor het succes/effectiviteit van de overtuigingspoging en/of dat er een meningsverschil bestaat met een derde partij. Er is sprake van meerdere discussies als er meerdere standpunten worden gepresenteerd/en/of verschillende (groepen) mensen moeten worden overtuigd.  Bespreek vervolgens de antwoorden (zie de volgende dia)</a:t>
            </a:r>
          </a:p>
          <a:p>
            <a:endParaRPr lang="nl-NL" dirty="0"/>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4</a:t>
            </a:fld>
            <a:endParaRPr lang="nl-NL"/>
          </a:p>
        </p:txBody>
      </p:sp>
    </p:spTree>
    <p:extLst>
      <p:ext uri="{BB962C8B-B14F-4D97-AF65-F5344CB8AC3E}">
        <p14:creationId xmlns:p14="http://schemas.microsoft.com/office/powerpoint/2010/main" val="955768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de antwoorden en volgende vragen verschijnen automatisch na een druk op het pijltje op het toetsenbord</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5</a:t>
            </a:fld>
            <a:endParaRPr lang="nl-NL"/>
          </a:p>
        </p:txBody>
      </p:sp>
    </p:spTree>
    <p:extLst>
      <p:ext uri="{BB962C8B-B14F-4D97-AF65-F5344CB8AC3E}">
        <p14:creationId xmlns:p14="http://schemas.microsoft.com/office/powerpoint/2010/main" val="862252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deze stap kan meteen klassikaal gezet worden</a:t>
            </a:r>
          </a:p>
          <a:p>
            <a:endParaRPr lang="nl-NL" dirty="0"/>
          </a:p>
          <a:p>
            <a:r>
              <a:rPr lang="nl-NL" dirty="0"/>
              <a:t>Doel: meningsverschil expliciteren</a:t>
            </a:r>
          </a:p>
          <a:p>
            <a:endParaRPr lang="nl-NL" dirty="0"/>
          </a:p>
          <a:p>
            <a:r>
              <a:rPr lang="nl-NL" dirty="0"/>
              <a:t>Rol docent: vraag door. Wat zijn de tekstuele aanwijzingen die je keus voor dit standpunt rechtvaardigen? Wijs erop dat deze tekst misschien toch twee standpunten bevat (zie stap 1): Coca Cola neemt zich voor in de toekomst aan verduurzaming te werken en Coca Cola heeft aan verduurzaming gewerkt. (appellerend standpunt + beschrijvend standpunt).</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6</a:t>
            </a:fld>
            <a:endParaRPr lang="nl-NL"/>
          </a:p>
        </p:txBody>
      </p:sp>
    </p:spTree>
    <p:extLst>
      <p:ext uri="{BB962C8B-B14F-4D97-AF65-F5344CB8AC3E}">
        <p14:creationId xmlns:p14="http://schemas.microsoft.com/office/powerpoint/2010/main" val="255156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de leerlingen moeten de argumentatiestructuur doorzien. Dit is moeilijk. Het is daarom raadzaam om het blokjesschema al aan te bieden met het standpunt en één argument (zie de volgende dia) of er een keuze van te maken: met of zonder. In het schema staan de nevenschikkende argumenten naast elkaar en de onderschikkende onder elkaar. Zie de theorie voor het onderscheid tussen nevenschikkende argumentatie en onderschikkende argumentatie.</a:t>
            </a:r>
          </a:p>
          <a:p>
            <a:endParaRPr lang="nl-NL" dirty="0"/>
          </a:p>
          <a:p>
            <a:r>
              <a:rPr lang="nl-NL" dirty="0"/>
              <a:t>Doel: leerlingen trainen de onderliggende argumentatiestructuur te doorzien zodat ze de argumentatie kritisch kunnen bevragen.</a:t>
            </a:r>
          </a:p>
          <a:p>
            <a:endParaRPr lang="nl-NL" dirty="0"/>
          </a:p>
          <a:p>
            <a:r>
              <a:rPr lang="nl-NL" dirty="0"/>
              <a:t>Rol docent: wijs op tekstuele indicatoren (signaalwoorden) zoals ‘ook’ en ‘zo’. Ook is er de truc om van het bovenliggende argument/standpunt een waaromvraag te maken. Als het onderliggende argument geen logisch antwoord op de vraag is, is het waarschijnlijk niet goed gereconstrueerd. Draai de twee om, om te kijken of dat een beter resultaat geeft.</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7</a:t>
            </a:fld>
            <a:endParaRPr lang="nl-NL"/>
          </a:p>
        </p:txBody>
      </p:sp>
    </p:spTree>
    <p:extLst>
      <p:ext uri="{BB962C8B-B14F-4D97-AF65-F5344CB8AC3E}">
        <p14:creationId xmlns:p14="http://schemas.microsoft.com/office/powerpoint/2010/main" val="45242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in het linker gedeelte is het argument voor het appellerende standpunt geplaatst (het betogende gedeelte), alle andere argumenten ondersteunen het beschrijvende standpunt. Wanneer argumenten niet toereikend zijn, ontbreken </a:t>
            </a:r>
            <a:r>
              <a:rPr lang="nl-NL" dirty="0" err="1"/>
              <a:t>subargumenten</a:t>
            </a:r>
            <a:r>
              <a:rPr lang="nl-NL" dirty="0"/>
              <a:t> of nevenschikkende argumenten. Laat leerlingen kritisch kijken welke argumenten in hun ogen volstaan om het standpunt te rechtvaardigen en welke niet. Wanneer een argument irrelevant is, is het verband met het standpunt niet evident. </a:t>
            </a:r>
          </a:p>
          <a:p>
            <a:endParaRPr lang="nl-NL" dirty="0"/>
          </a:p>
          <a:p>
            <a:r>
              <a:rPr lang="nl-NL" dirty="0"/>
              <a:t>Doel: leerlingen argumentatie kritisch te laten beoordelen.</a:t>
            </a:r>
          </a:p>
          <a:p>
            <a:endParaRPr lang="nl-NL" dirty="0"/>
          </a:p>
          <a:p>
            <a:r>
              <a:rPr lang="nl-NL" dirty="0"/>
              <a:t>Rol docent: laat leerlingen eerst kritische vragen formuleren en dan pas met kritische antwoorden komen. </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10</a:t>
            </a:fld>
            <a:endParaRPr lang="nl-NL"/>
          </a:p>
        </p:txBody>
      </p:sp>
    </p:spTree>
    <p:extLst>
      <p:ext uri="{BB962C8B-B14F-4D97-AF65-F5344CB8AC3E}">
        <p14:creationId xmlns:p14="http://schemas.microsoft.com/office/powerpoint/2010/main" val="239236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Aanwijzingen docent: laat leerlingen nu een conclusie trekken (zie stap 7). Is de overtuigingskracht van de argumentatie hoog of laag. Laat ze hun antwoord beargumenteren.</a:t>
            </a:r>
          </a:p>
          <a:p>
            <a:endParaRPr lang="nl-NL" dirty="0"/>
          </a:p>
          <a:p>
            <a:r>
              <a:rPr lang="nl-NL" dirty="0"/>
              <a:t>Doel: de leerlingen een conclusie laten formuleren over de overtuigingskracht van de argumentatie.</a:t>
            </a:r>
          </a:p>
        </p:txBody>
      </p:sp>
      <p:sp>
        <p:nvSpPr>
          <p:cNvPr id="4" name="Tijdelijke aanduiding voor dianummer 3"/>
          <p:cNvSpPr>
            <a:spLocks noGrp="1"/>
          </p:cNvSpPr>
          <p:nvPr>
            <p:ph type="sldNum" sz="quarter" idx="5"/>
          </p:nvPr>
        </p:nvSpPr>
        <p:spPr/>
        <p:txBody>
          <a:bodyPr/>
          <a:lstStyle/>
          <a:p>
            <a:fld id="{33C6B397-E61D-4DB4-BF61-A4752D3EAA29}" type="slidenum">
              <a:rPr lang="nl-NL" smtClean="0"/>
              <a:t>11</a:t>
            </a:fld>
            <a:endParaRPr lang="nl-NL"/>
          </a:p>
        </p:txBody>
      </p:sp>
    </p:spTree>
    <p:extLst>
      <p:ext uri="{BB962C8B-B14F-4D97-AF65-F5344CB8AC3E}">
        <p14:creationId xmlns:p14="http://schemas.microsoft.com/office/powerpoint/2010/main" val="187819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5B52D-514C-48DB-B33A-210DEADBE46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F14595D-9382-41E9-BB13-9C0304FE41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F04E6C-053E-4212-A350-D12471403330}"/>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5" name="Tijdelijke aanduiding voor voettekst 4">
            <a:extLst>
              <a:ext uri="{FF2B5EF4-FFF2-40B4-BE49-F238E27FC236}">
                <a16:creationId xmlns:a16="http://schemas.microsoft.com/office/drawing/2014/main" id="{E2A5EA2B-B919-48BA-825D-606AC11CF612}"/>
              </a:ext>
            </a:extLst>
          </p:cNvPr>
          <p:cNvSpPr>
            <a:spLocks noGrp="1"/>
          </p:cNvSpPr>
          <p:nvPr>
            <p:ph type="ftr" sz="quarter" idx="11"/>
          </p:nvPr>
        </p:nvSpPr>
        <p:spPr/>
        <p:txBody>
          <a:bodyPr/>
          <a:lstStyle/>
          <a:p>
            <a:endParaRPr lang="en-US" dirty="0">
              <a:solidFill>
                <a:srgbClr val="465E9C"/>
              </a:solidFill>
            </a:endParaRPr>
          </a:p>
        </p:txBody>
      </p:sp>
      <p:sp>
        <p:nvSpPr>
          <p:cNvPr id="6" name="Tijdelijke aanduiding voor dianummer 5">
            <a:extLst>
              <a:ext uri="{FF2B5EF4-FFF2-40B4-BE49-F238E27FC236}">
                <a16:creationId xmlns:a16="http://schemas.microsoft.com/office/drawing/2014/main" id="{22BD978D-3599-43FA-AE07-FB35C635CE8E}"/>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176974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748F8-194D-434D-87D9-36A4EDD442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160FEB3-5736-441B-B826-C442D267689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917A6FA-3F5D-4941-837A-6CF9FF55BE42}"/>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5" name="Tijdelijke aanduiding voor voettekst 4">
            <a:extLst>
              <a:ext uri="{FF2B5EF4-FFF2-40B4-BE49-F238E27FC236}">
                <a16:creationId xmlns:a16="http://schemas.microsoft.com/office/drawing/2014/main" id="{15B832AD-DE32-4151-9D46-F76FE5E4F435}"/>
              </a:ext>
            </a:extLst>
          </p:cNvPr>
          <p:cNvSpPr>
            <a:spLocks noGrp="1"/>
          </p:cNvSpPr>
          <p:nvPr>
            <p:ph type="ftr" sz="quarter" idx="11"/>
          </p:nvPr>
        </p:nvSpPr>
        <p:spPr/>
        <p:txBody>
          <a:bodyPr/>
          <a:lstStyle/>
          <a:p>
            <a:endParaRPr lang="en-US">
              <a:solidFill>
                <a:srgbClr val="465E9C"/>
              </a:solidFill>
            </a:endParaRPr>
          </a:p>
        </p:txBody>
      </p:sp>
      <p:sp>
        <p:nvSpPr>
          <p:cNvPr id="6" name="Tijdelijke aanduiding voor dianummer 5">
            <a:extLst>
              <a:ext uri="{FF2B5EF4-FFF2-40B4-BE49-F238E27FC236}">
                <a16:creationId xmlns:a16="http://schemas.microsoft.com/office/drawing/2014/main" id="{224FDBC9-9311-4578-8D08-FA5E3F2AA76F}"/>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1193495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2B3FE70-7D5F-4F6A-A432-4928DC98255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6884B4-C315-4609-AA66-785C1B4A478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A1F63C-68B2-4042-81F8-01E3ED4B3C3F}"/>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5" name="Tijdelijke aanduiding voor voettekst 4">
            <a:extLst>
              <a:ext uri="{FF2B5EF4-FFF2-40B4-BE49-F238E27FC236}">
                <a16:creationId xmlns:a16="http://schemas.microsoft.com/office/drawing/2014/main" id="{3867B84C-F6A3-4381-8839-2B8830BEE3A2}"/>
              </a:ext>
            </a:extLst>
          </p:cNvPr>
          <p:cNvSpPr>
            <a:spLocks noGrp="1"/>
          </p:cNvSpPr>
          <p:nvPr>
            <p:ph type="ftr" sz="quarter" idx="11"/>
          </p:nvPr>
        </p:nvSpPr>
        <p:spPr/>
        <p:txBody>
          <a:bodyPr/>
          <a:lstStyle/>
          <a:p>
            <a:endParaRPr lang="en-US">
              <a:solidFill>
                <a:srgbClr val="465E9C"/>
              </a:solidFill>
            </a:endParaRPr>
          </a:p>
        </p:txBody>
      </p:sp>
      <p:sp>
        <p:nvSpPr>
          <p:cNvPr id="6" name="Tijdelijke aanduiding voor dianummer 5">
            <a:extLst>
              <a:ext uri="{FF2B5EF4-FFF2-40B4-BE49-F238E27FC236}">
                <a16:creationId xmlns:a16="http://schemas.microsoft.com/office/drawing/2014/main" id="{AA3319BA-61CB-46D7-A625-5714CAA2558D}"/>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117369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nhoud, afbeelding en bijschrif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1" y="914401"/>
            <a:ext cx="6926729"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dirty="0">
              <a:solidFill>
                <a:srgbClr val="465E9C"/>
              </a:solidFill>
            </a:endParaRPr>
          </a:p>
        </p:txBody>
      </p:sp>
      <p:sp>
        <p:nvSpPr>
          <p:cNvPr id="6" name="Footer Placeholder 5"/>
          <p:cNvSpPr>
            <a:spLocks noGrp="1"/>
          </p:cNvSpPr>
          <p:nvPr>
            <p:ph type="ftr" sz="quarter" idx="11"/>
          </p:nvPr>
        </p:nvSpPr>
        <p:spPr/>
        <p:txBody>
          <a:bodyPr/>
          <a:lstStyle/>
          <a:p>
            <a:endParaRPr lang="en-US" dirty="0">
              <a:solidFill>
                <a:srgbClr val="465E9C"/>
              </a:solidFill>
            </a:endParaRPr>
          </a:p>
        </p:txBody>
      </p:sp>
      <p:sp>
        <p:nvSpPr>
          <p:cNvPr id="7" name="Slide Number Placeholder 6"/>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
        <p:nvSpPr>
          <p:cNvPr id="4" name="Text Placeholder 3"/>
          <p:cNvSpPr>
            <a:spLocks noGrp="1"/>
          </p:cNvSpPr>
          <p:nvPr>
            <p:ph type="body" sz="half" idx="2"/>
          </p:nvPr>
        </p:nvSpPr>
        <p:spPr>
          <a:xfrm>
            <a:off x="558802" y="4953001"/>
            <a:ext cx="3296023"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2" name="Title 1"/>
          <p:cNvSpPr>
            <a:spLocks noGrp="1"/>
          </p:cNvSpPr>
          <p:nvPr>
            <p:ph type="title"/>
          </p:nvPr>
        </p:nvSpPr>
        <p:spPr>
          <a:xfrm>
            <a:off x="547686" y="4419600"/>
            <a:ext cx="3300527" cy="510988"/>
          </a:xfrm>
          <a:noFill/>
        </p:spPr>
        <p:txBody>
          <a:bodyPr anchor="b">
            <a:normAutofit/>
          </a:bodyPr>
          <a:lstStyle>
            <a:lvl1pPr algn="l">
              <a:defRPr sz="2000" b="1">
                <a:solidFill>
                  <a:schemeClr val="bg1"/>
                </a:solidFill>
              </a:defRPr>
            </a:lvl1pPr>
          </a:lstStyle>
          <a:p>
            <a:r>
              <a:rPr lang="nl-NL"/>
              <a:t>Titelstijl van model bewerken</a:t>
            </a:r>
            <a:endParaRPr/>
          </a:p>
        </p:txBody>
      </p:sp>
      <p:sp>
        <p:nvSpPr>
          <p:cNvPr id="14" name="Picture Placeholder 13"/>
          <p:cNvSpPr>
            <a:spLocks noGrp="1"/>
          </p:cNvSpPr>
          <p:nvPr>
            <p:ph type="pic" sz="quarter" idx="13"/>
          </p:nvPr>
        </p:nvSpPr>
        <p:spPr>
          <a:xfrm>
            <a:off x="378885" y="594360"/>
            <a:ext cx="3657600" cy="3675888"/>
          </a:xfrm>
        </p:spPr>
        <p:txBody>
          <a:bodyPr/>
          <a:lstStyle>
            <a:lvl1pPr>
              <a:buNone/>
              <a:defRPr/>
            </a:lvl1pPr>
          </a:lstStyle>
          <a:p>
            <a:r>
              <a:rPr lang="nl-NL"/>
              <a:t>Sleep de afbeelding naar de tijdelijke aanduiding of klik op het pictogram als u een afbeelding wilt toevoegen</a:t>
            </a:r>
            <a:endParaRPr/>
          </a:p>
        </p:txBody>
      </p:sp>
    </p:spTree>
    <p:extLst>
      <p:ext uri="{BB962C8B-B14F-4D97-AF65-F5344CB8AC3E}">
        <p14:creationId xmlns:p14="http://schemas.microsoft.com/office/powerpoint/2010/main" val="352631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553C8B-1819-45DB-AE9D-241AFD529A8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DE1FFB-BF7E-4700-B617-8DDAC481315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EBA5D5-3B28-4D67-8885-01CFF4BA1702}"/>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5" name="Tijdelijke aanduiding voor voettekst 4">
            <a:extLst>
              <a:ext uri="{FF2B5EF4-FFF2-40B4-BE49-F238E27FC236}">
                <a16:creationId xmlns:a16="http://schemas.microsoft.com/office/drawing/2014/main" id="{C143B917-5672-46F7-B84E-237BE86C12EC}"/>
              </a:ext>
            </a:extLst>
          </p:cNvPr>
          <p:cNvSpPr>
            <a:spLocks noGrp="1"/>
          </p:cNvSpPr>
          <p:nvPr>
            <p:ph type="ftr" sz="quarter" idx="11"/>
          </p:nvPr>
        </p:nvSpPr>
        <p:spPr/>
        <p:txBody>
          <a:bodyPr/>
          <a:lstStyle/>
          <a:p>
            <a:endParaRPr lang="en-US">
              <a:solidFill>
                <a:srgbClr val="465E9C"/>
              </a:solidFill>
            </a:endParaRPr>
          </a:p>
        </p:txBody>
      </p:sp>
      <p:sp>
        <p:nvSpPr>
          <p:cNvPr id="6" name="Tijdelijke aanduiding voor dianummer 5">
            <a:extLst>
              <a:ext uri="{FF2B5EF4-FFF2-40B4-BE49-F238E27FC236}">
                <a16:creationId xmlns:a16="http://schemas.microsoft.com/office/drawing/2014/main" id="{BB7AF9E6-0CA9-4E63-B6A9-2D21D2CF09F3}"/>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2502539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2F0B1A-E943-4C84-8275-0AAD8E4E91C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5AAB960-069E-4B07-B0E1-FB3B8562CE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584DC72-984A-4595-B357-A07F795AEBFD}"/>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5" name="Tijdelijke aanduiding voor voettekst 4">
            <a:extLst>
              <a:ext uri="{FF2B5EF4-FFF2-40B4-BE49-F238E27FC236}">
                <a16:creationId xmlns:a16="http://schemas.microsoft.com/office/drawing/2014/main" id="{2858A997-50AB-47A2-BDEC-4660E6C96642}"/>
              </a:ext>
            </a:extLst>
          </p:cNvPr>
          <p:cNvSpPr>
            <a:spLocks noGrp="1"/>
          </p:cNvSpPr>
          <p:nvPr>
            <p:ph type="ftr" sz="quarter" idx="11"/>
          </p:nvPr>
        </p:nvSpPr>
        <p:spPr/>
        <p:txBody>
          <a:bodyPr/>
          <a:lstStyle/>
          <a:p>
            <a:endParaRPr lang="en-US">
              <a:solidFill>
                <a:srgbClr val="465E9C"/>
              </a:solidFill>
            </a:endParaRPr>
          </a:p>
        </p:txBody>
      </p:sp>
      <p:sp>
        <p:nvSpPr>
          <p:cNvPr id="6" name="Tijdelijke aanduiding voor dianummer 5">
            <a:extLst>
              <a:ext uri="{FF2B5EF4-FFF2-40B4-BE49-F238E27FC236}">
                <a16:creationId xmlns:a16="http://schemas.microsoft.com/office/drawing/2014/main" id="{922EDA5A-EAA2-481B-A11B-F3D756DF1A54}"/>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380218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01AB7-865F-42A0-84B8-37A0EF9958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429910B-7E2C-41A7-A462-CFC550ACAB9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8898B315-F72D-4BD8-8284-1989DFFA801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C835AED-24FD-450B-8684-30780345832A}"/>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dirty="0">
              <a:solidFill>
                <a:srgbClr val="465E9C"/>
              </a:solidFill>
            </a:endParaRPr>
          </a:p>
        </p:txBody>
      </p:sp>
      <p:sp>
        <p:nvSpPr>
          <p:cNvPr id="6" name="Tijdelijke aanduiding voor voettekst 5">
            <a:extLst>
              <a:ext uri="{FF2B5EF4-FFF2-40B4-BE49-F238E27FC236}">
                <a16:creationId xmlns:a16="http://schemas.microsoft.com/office/drawing/2014/main" id="{E9E0775E-55E0-4B5E-AE0E-B0430A561BAC}"/>
              </a:ext>
            </a:extLst>
          </p:cNvPr>
          <p:cNvSpPr>
            <a:spLocks noGrp="1"/>
          </p:cNvSpPr>
          <p:nvPr>
            <p:ph type="ftr" sz="quarter" idx="11"/>
          </p:nvPr>
        </p:nvSpPr>
        <p:spPr/>
        <p:txBody>
          <a:bodyPr/>
          <a:lstStyle/>
          <a:p>
            <a:endParaRPr lang="en-US" dirty="0">
              <a:solidFill>
                <a:srgbClr val="465E9C"/>
              </a:solidFill>
            </a:endParaRPr>
          </a:p>
        </p:txBody>
      </p:sp>
      <p:sp>
        <p:nvSpPr>
          <p:cNvPr id="7" name="Tijdelijke aanduiding voor dianummer 6">
            <a:extLst>
              <a:ext uri="{FF2B5EF4-FFF2-40B4-BE49-F238E27FC236}">
                <a16:creationId xmlns:a16="http://schemas.microsoft.com/office/drawing/2014/main" id="{A598A34D-BE5C-4BE7-A487-A2F0DC64A6A6}"/>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dirty="0">
              <a:solidFill>
                <a:srgbClr val="465E9C"/>
              </a:solidFill>
            </a:endParaRPr>
          </a:p>
        </p:txBody>
      </p:sp>
    </p:spTree>
    <p:extLst>
      <p:ext uri="{BB962C8B-B14F-4D97-AF65-F5344CB8AC3E}">
        <p14:creationId xmlns:p14="http://schemas.microsoft.com/office/powerpoint/2010/main" val="336574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87234-1715-4E1A-B61C-E829704592B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2847972-59D5-4AA3-B8DC-A6FC1650AA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22DA31B-4D2C-4CF2-AE44-7AF62953781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F14E2F-9162-4CB2-A0DB-0528D33C72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C134CBC-29AD-4D17-A9E5-1BEB36EBAFF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A00CB02-D280-4252-A50E-4D1AE93021BC}"/>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8" name="Tijdelijke aanduiding voor voettekst 7">
            <a:extLst>
              <a:ext uri="{FF2B5EF4-FFF2-40B4-BE49-F238E27FC236}">
                <a16:creationId xmlns:a16="http://schemas.microsoft.com/office/drawing/2014/main" id="{BE7A5F9E-055E-49DB-90BA-F1C014C5F438}"/>
              </a:ext>
            </a:extLst>
          </p:cNvPr>
          <p:cNvSpPr>
            <a:spLocks noGrp="1"/>
          </p:cNvSpPr>
          <p:nvPr>
            <p:ph type="ftr" sz="quarter" idx="11"/>
          </p:nvPr>
        </p:nvSpPr>
        <p:spPr/>
        <p:txBody>
          <a:bodyPr/>
          <a:lstStyle/>
          <a:p>
            <a:endParaRPr lang="en-US">
              <a:solidFill>
                <a:srgbClr val="465E9C"/>
              </a:solidFill>
            </a:endParaRPr>
          </a:p>
        </p:txBody>
      </p:sp>
      <p:sp>
        <p:nvSpPr>
          <p:cNvPr id="9" name="Tijdelijke aanduiding voor dianummer 8">
            <a:extLst>
              <a:ext uri="{FF2B5EF4-FFF2-40B4-BE49-F238E27FC236}">
                <a16:creationId xmlns:a16="http://schemas.microsoft.com/office/drawing/2014/main" id="{E519CB6E-E0C7-4551-9E73-C270031A1940}"/>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22571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13D1C-250D-4162-80C6-574091743AD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C47310D-8242-4A6E-9610-3318A92D9A23}"/>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4" name="Tijdelijke aanduiding voor voettekst 3">
            <a:extLst>
              <a:ext uri="{FF2B5EF4-FFF2-40B4-BE49-F238E27FC236}">
                <a16:creationId xmlns:a16="http://schemas.microsoft.com/office/drawing/2014/main" id="{026DB547-D011-45E2-BDD9-B2BFF58024E3}"/>
              </a:ext>
            </a:extLst>
          </p:cNvPr>
          <p:cNvSpPr>
            <a:spLocks noGrp="1"/>
          </p:cNvSpPr>
          <p:nvPr>
            <p:ph type="ftr" sz="quarter" idx="11"/>
          </p:nvPr>
        </p:nvSpPr>
        <p:spPr/>
        <p:txBody>
          <a:bodyPr/>
          <a:lstStyle/>
          <a:p>
            <a:endParaRPr lang="en-US">
              <a:solidFill>
                <a:srgbClr val="465E9C"/>
              </a:solidFill>
            </a:endParaRPr>
          </a:p>
        </p:txBody>
      </p:sp>
      <p:sp>
        <p:nvSpPr>
          <p:cNvPr id="5" name="Tijdelijke aanduiding voor dianummer 4">
            <a:extLst>
              <a:ext uri="{FF2B5EF4-FFF2-40B4-BE49-F238E27FC236}">
                <a16:creationId xmlns:a16="http://schemas.microsoft.com/office/drawing/2014/main" id="{FA815C38-E6B6-4E04-9AA9-3ACFF69295EE}"/>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315078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3D95CB8-B3DB-49DC-A924-FAAEB48CE6FD}"/>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3" name="Tijdelijke aanduiding voor voettekst 2">
            <a:extLst>
              <a:ext uri="{FF2B5EF4-FFF2-40B4-BE49-F238E27FC236}">
                <a16:creationId xmlns:a16="http://schemas.microsoft.com/office/drawing/2014/main" id="{9FF61680-A15C-4121-A480-ACAD640C2F31}"/>
              </a:ext>
            </a:extLst>
          </p:cNvPr>
          <p:cNvSpPr>
            <a:spLocks noGrp="1"/>
          </p:cNvSpPr>
          <p:nvPr>
            <p:ph type="ftr" sz="quarter" idx="11"/>
          </p:nvPr>
        </p:nvSpPr>
        <p:spPr/>
        <p:txBody>
          <a:bodyPr/>
          <a:lstStyle/>
          <a:p>
            <a:endParaRPr lang="en-US">
              <a:solidFill>
                <a:srgbClr val="465E9C"/>
              </a:solidFill>
            </a:endParaRPr>
          </a:p>
        </p:txBody>
      </p:sp>
      <p:sp>
        <p:nvSpPr>
          <p:cNvPr id="4" name="Tijdelijke aanduiding voor dianummer 3">
            <a:extLst>
              <a:ext uri="{FF2B5EF4-FFF2-40B4-BE49-F238E27FC236}">
                <a16:creationId xmlns:a16="http://schemas.microsoft.com/office/drawing/2014/main" id="{1650BC6A-84F9-476D-8958-2EFCBFD74A68}"/>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2633483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6C56BC-9B8E-438A-B3B4-44AE02BFE14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C6E6C1B-A238-41CB-BDD5-3F02A5059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FD6B123-3772-4437-9A35-35337CCCE9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2F1C285-0756-460F-AE25-1A46CA991847}"/>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6" name="Tijdelijke aanduiding voor voettekst 5">
            <a:extLst>
              <a:ext uri="{FF2B5EF4-FFF2-40B4-BE49-F238E27FC236}">
                <a16:creationId xmlns:a16="http://schemas.microsoft.com/office/drawing/2014/main" id="{33FEAC5B-401D-4A7F-88EB-947608097071}"/>
              </a:ext>
            </a:extLst>
          </p:cNvPr>
          <p:cNvSpPr>
            <a:spLocks noGrp="1"/>
          </p:cNvSpPr>
          <p:nvPr>
            <p:ph type="ftr" sz="quarter" idx="11"/>
          </p:nvPr>
        </p:nvSpPr>
        <p:spPr/>
        <p:txBody>
          <a:bodyPr/>
          <a:lstStyle/>
          <a:p>
            <a:endParaRPr lang="en-US" dirty="0">
              <a:solidFill>
                <a:srgbClr val="465E9C"/>
              </a:solidFill>
            </a:endParaRPr>
          </a:p>
        </p:txBody>
      </p:sp>
      <p:sp>
        <p:nvSpPr>
          <p:cNvPr id="7" name="Tijdelijke aanduiding voor dianummer 6">
            <a:extLst>
              <a:ext uri="{FF2B5EF4-FFF2-40B4-BE49-F238E27FC236}">
                <a16:creationId xmlns:a16="http://schemas.microsoft.com/office/drawing/2014/main" id="{CD0853D5-0C7C-41D2-85D8-C18C716DA4B5}"/>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993962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2E9F37-8FD3-4EA2-9E12-29077EDB51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B583BC8-C430-4B3F-8F57-D96EAD9F1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CC9582-1923-4211-A298-B3B37D96EF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4FA2CE5-6801-4FC3-98A9-5E088DB01147}"/>
              </a:ext>
            </a:extLst>
          </p:cNvPr>
          <p:cNvSpPr>
            <a:spLocks noGrp="1"/>
          </p:cNvSpPr>
          <p:nvPr>
            <p:ph type="dt" sz="half" idx="10"/>
          </p:nvPr>
        </p:nvSpPr>
        <p:spPr/>
        <p:txBody>
          <a:bodyPr/>
          <a:lstStyle/>
          <a:p>
            <a:fld id="{B7C3F878-F5E8-489B-AC8A-64F2A7E22C28}" type="datetimeFigureOut">
              <a:rPr lang="en-US" smtClean="0">
                <a:solidFill>
                  <a:srgbClr val="465E9C"/>
                </a:solidFill>
              </a:rPr>
              <a:pPr/>
              <a:t>6/21/2019</a:t>
            </a:fld>
            <a:endParaRPr lang="en-US">
              <a:solidFill>
                <a:srgbClr val="465E9C"/>
              </a:solidFill>
            </a:endParaRPr>
          </a:p>
        </p:txBody>
      </p:sp>
      <p:sp>
        <p:nvSpPr>
          <p:cNvPr id="6" name="Tijdelijke aanduiding voor voettekst 5">
            <a:extLst>
              <a:ext uri="{FF2B5EF4-FFF2-40B4-BE49-F238E27FC236}">
                <a16:creationId xmlns:a16="http://schemas.microsoft.com/office/drawing/2014/main" id="{D1E5601C-4112-4F8F-9618-691A0694339D}"/>
              </a:ext>
            </a:extLst>
          </p:cNvPr>
          <p:cNvSpPr>
            <a:spLocks noGrp="1"/>
          </p:cNvSpPr>
          <p:nvPr>
            <p:ph type="ftr" sz="quarter" idx="11"/>
          </p:nvPr>
        </p:nvSpPr>
        <p:spPr/>
        <p:txBody>
          <a:bodyPr/>
          <a:lstStyle/>
          <a:p>
            <a:endParaRPr lang="en-US" dirty="0">
              <a:solidFill>
                <a:srgbClr val="465E9C"/>
              </a:solidFill>
            </a:endParaRPr>
          </a:p>
        </p:txBody>
      </p:sp>
      <p:sp>
        <p:nvSpPr>
          <p:cNvPr id="7" name="Tijdelijke aanduiding voor dianummer 6">
            <a:extLst>
              <a:ext uri="{FF2B5EF4-FFF2-40B4-BE49-F238E27FC236}">
                <a16:creationId xmlns:a16="http://schemas.microsoft.com/office/drawing/2014/main" id="{926E7EC1-0103-48E7-ADB4-A011938C6A7D}"/>
              </a:ext>
            </a:extLst>
          </p:cNvPr>
          <p:cNvSpPr>
            <a:spLocks noGrp="1"/>
          </p:cNvSpPr>
          <p:nvPr>
            <p:ph type="sldNum" sz="quarter" idx="12"/>
          </p:nvPr>
        </p:nvSpPr>
        <p:spPr/>
        <p:txBody>
          <a:bodyPr/>
          <a:lstStyle/>
          <a:p>
            <a:fld id="{651FC063-5EA9-49AF-AFAF-D68C9E82B23B}" type="slidenum">
              <a:rPr lang="en-US" smtClean="0">
                <a:solidFill>
                  <a:srgbClr val="465E9C"/>
                </a:solidFill>
              </a:rPr>
              <a:pPr/>
              <a:t>‹nr.›</a:t>
            </a:fld>
            <a:endParaRPr lang="en-US">
              <a:solidFill>
                <a:srgbClr val="465E9C"/>
              </a:solidFill>
            </a:endParaRPr>
          </a:p>
        </p:txBody>
      </p:sp>
    </p:spTree>
    <p:extLst>
      <p:ext uri="{BB962C8B-B14F-4D97-AF65-F5344CB8AC3E}">
        <p14:creationId xmlns:p14="http://schemas.microsoft.com/office/powerpoint/2010/main" val="199086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653D85F-C8F7-4F53-8412-0842542983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8011C12-D8C2-4D28-B2B1-5923B64D12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0495153-FB5D-4FDD-96FD-FEFA18555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solidFill>
                  <a:srgbClr val="465E9C"/>
                </a:solidFill>
              </a:rPr>
              <a:pPr/>
              <a:t>6/21/2019</a:t>
            </a:fld>
            <a:endParaRPr lang="en-US" dirty="0">
              <a:solidFill>
                <a:srgbClr val="465E9C"/>
              </a:solidFill>
            </a:endParaRPr>
          </a:p>
        </p:txBody>
      </p:sp>
      <p:sp>
        <p:nvSpPr>
          <p:cNvPr id="5" name="Tijdelijke aanduiding voor voettekst 4">
            <a:extLst>
              <a:ext uri="{FF2B5EF4-FFF2-40B4-BE49-F238E27FC236}">
                <a16:creationId xmlns:a16="http://schemas.microsoft.com/office/drawing/2014/main" id="{A7AAEFF8-1F57-4B4D-90AC-7073F9CCAE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465E9C"/>
              </a:solidFill>
            </a:endParaRPr>
          </a:p>
        </p:txBody>
      </p:sp>
      <p:sp>
        <p:nvSpPr>
          <p:cNvPr id="6" name="Tijdelijke aanduiding voor dianummer 5">
            <a:extLst>
              <a:ext uri="{FF2B5EF4-FFF2-40B4-BE49-F238E27FC236}">
                <a16:creationId xmlns:a16="http://schemas.microsoft.com/office/drawing/2014/main" id="{25C2D46A-2493-480A-B1A1-C82DEF90D1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solidFill>
                  <a:srgbClr val="465E9C"/>
                </a:solidFill>
              </a:rPr>
              <a:pPr/>
              <a:t>‹nr.›</a:t>
            </a:fld>
            <a:endParaRPr lang="en-US" dirty="0">
              <a:solidFill>
                <a:srgbClr val="465E9C"/>
              </a:solidFill>
            </a:endParaRPr>
          </a:p>
        </p:txBody>
      </p:sp>
    </p:spTree>
    <p:extLst>
      <p:ext uri="{BB962C8B-B14F-4D97-AF65-F5344CB8AC3E}">
        <p14:creationId xmlns:p14="http://schemas.microsoft.com/office/powerpoint/2010/main" val="803610531"/>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hyperlink" Target="https://www.reclamecode.nl/nrc/" TargetMode="External"/><Relationship Id="rId7" Type="http://schemas.openxmlformats.org/officeDocument/2006/relationships/diagramColors" Target="../diagrams/colors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Coca-Cola </a:t>
            </a:r>
            <a:r>
              <a:rPr lang="nl-NL" dirty="0" err="1"/>
              <a:t>vs</a:t>
            </a:r>
            <a:r>
              <a:rPr lang="nl-NL" dirty="0"/>
              <a:t> Greenpeace</a:t>
            </a:r>
          </a:p>
        </p:txBody>
      </p:sp>
      <p:sp>
        <p:nvSpPr>
          <p:cNvPr id="3" name="Ondertitel 2"/>
          <p:cNvSpPr>
            <a:spLocks noGrp="1"/>
          </p:cNvSpPr>
          <p:nvPr>
            <p:ph type="subTitle" idx="1"/>
          </p:nvPr>
        </p:nvSpPr>
        <p:spPr/>
        <p:txBody>
          <a:bodyPr/>
          <a:lstStyle/>
          <a:p>
            <a:r>
              <a:rPr lang="nl-NL" dirty="0"/>
              <a:t>bovenbouw				</a:t>
            </a:r>
          </a:p>
        </p:txBody>
      </p:sp>
      <p:sp>
        <p:nvSpPr>
          <p:cNvPr id="6" name="Tekstvak 5"/>
          <p:cNvSpPr txBox="1"/>
          <p:nvPr/>
        </p:nvSpPr>
        <p:spPr>
          <a:xfrm>
            <a:off x="5395785" y="4429919"/>
            <a:ext cx="921150" cy="1107996"/>
          </a:xfrm>
          <a:prstGeom prst="rect">
            <a:avLst/>
          </a:prstGeom>
          <a:noFill/>
        </p:spPr>
        <p:txBody>
          <a:bodyPr wrap="none" rtlCol="0">
            <a:spAutoFit/>
          </a:bodyPr>
          <a:lstStyle/>
          <a:p>
            <a:r>
              <a:rPr lang="nl-NL" sz="6600" b="1" dirty="0" err="1"/>
              <a:t>vs</a:t>
            </a:r>
            <a:endParaRPr lang="nl-NL" sz="6600" b="1" dirty="0"/>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216" y="3700755"/>
            <a:ext cx="2772032" cy="2767562"/>
          </a:xfrm>
          <a:prstGeom prst="rect">
            <a:avLst/>
          </a:prstGeom>
        </p:spPr>
      </p:pic>
      <p:pic>
        <p:nvPicPr>
          <p:cNvPr id="9" name="Afbeelding 8"/>
          <p:cNvPicPr>
            <a:picLocks noChangeAspect="1"/>
          </p:cNvPicPr>
          <p:nvPr/>
        </p:nvPicPr>
        <p:blipFill>
          <a:blip r:embed="rId4"/>
          <a:stretch>
            <a:fillRect/>
          </a:stretch>
        </p:blipFill>
        <p:spPr>
          <a:xfrm>
            <a:off x="1289162" y="4264096"/>
            <a:ext cx="3974816" cy="1987408"/>
          </a:xfrm>
          <a:prstGeom prst="rect">
            <a:avLst/>
          </a:prstGeom>
        </p:spPr>
      </p:pic>
    </p:spTree>
    <p:extLst>
      <p:ext uri="{BB962C8B-B14F-4D97-AF65-F5344CB8AC3E}">
        <p14:creationId xmlns:p14="http://schemas.microsoft.com/office/powerpoint/2010/main" val="2416904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lnSpc>
                <a:spcPct val="90000"/>
              </a:lnSpc>
            </a:pPr>
            <a:r>
              <a:rPr lang="nl-NL" sz="3600" dirty="0"/>
              <a:t>Stap 4:  is de argumentatie sterk of zwak?</a:t>
            </a:r>
          </a:p>
        </p:txBody>
      </p:sp>
      <p:graphicFrame>
        <p:nvGraphicFramePr>
          <p:cNvPr id="5" name="Tijdelijke aanduiding voor inhoud 2">
            <a:extLst>
              <a:ext uri="{FF2B5EF4-FFF2-40B4-BE49-F238E27FC236}">
                <a16:creationId xmlns:a16="http://schemas.microsoft.com/office/drawing/2014/main" id="{B6E8E582-7D02-489A-B52B-A5FD1814ECBE}"/>
              </a:ext>
            </a:extLst>
          </p:cNvPr>
          <p:cNvGraphicFramePr>
            <a:graphicFrameLocks noGrp="1"/>
          </p:cNvGraphicFramePr>
          <p:nvPr>
            <p:ph idx="1"/>
            <p:extLst>
              <p:ext uri="{D42A27DB-BD31-4B8C-83A1-F6EECF244321}">
                <p14:modId xmlns:p14="http://schemas.microsoft.com/office/powerpoint/2010/main" val="288795432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122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l"/>
            <a:r>
              <a:rPr lang="nl-NL" dirty="0"/>
              <a:t>Stap 3 en stap 4:de argumenten beoordelen</a:t>
            </a:r>
          </a:p>
        </p:txBody>
      </p:sp>
      <p:graphicFrame>
        <p:nvGraphicFramePr>
          <p:cNvPr id="5" name="Tijdelijke aanduiding voor inhoud 2">
            <a:extLst>
              <a:ext uri="{FF2B5EF4-FFF2-40B4-BE49-F238E27FC236}">
                <a16:creationId xmlns:a16="http://schemas.microsoft.com/office/drawing/2014/main" id="{618DFAA6-BDE0-4838-BBB1-5393257E6E93}"/>
              </a:ext>
            </a:extLst>
          </p:cNvPr>
          <p:cNvGraphicFramePr>
            <a:graphicFrameLocks noGrp="1"/>
          </p:cNvGraphicFramePr>
          <p:nvPr>
            <p:ph idx="1"/>
            <p:extLst>
              <p:ext uri="{D42A27DB-BD31-4B8C-83A1-F6EECF244321}">
                <p14:modId xmlns:p14="http://schemas.microsoft.com/office/powerpoint/2010/main" val="3720647221"/>
              </p:ext>
            </p:extLst>
          </p:nvPr>
        </p:nvGraphicFramePr>
        <p:xfrm>
          <a:off x="378886" y="2133601"/>
          <a:ext cx="1143211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27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r>
              <a:rPr lang="en-US" sz="3900" err="1"/>
              <a:t>Stap</a:t>
            </a:r>
            <a:r>
              <a:rPr lang="en-US" sz="3900"/>
              <a:t> 5: Hoe is de </a:t>
            </a:r>
            <a:r>
              <a:rPr lang="en-US" sz="3900" err="1"/>
              <a:t>overtuigingspoging</a:t>
            </a:r>
            <a:r>
              <a:rPr lang="en-US" sz="3900"/>
              <a:t> </a:t>
            </a:r>
            <a:r>
              <a:rPr lang="en-US" sz="3900" err="1"/>
              <a:t>gepresenteerd</a:t>
            </a:r>
            <a:r>
              <a:rPr lang="en-US" sz="3900"/>
              <a:t>?</a:t>
            </a:r>
            <a:endParaRPr lang="nl-NL" sz="3900"/>
          </a:p>
        </p:txBody>
      </p:sp>
      <p:pic>
        <p:nvPicPr>
          <p:cNvPr id="5" name="Tijdelijke aanduiding voor inhoud 4">
            <a:extLst>
              <a:ext uri="{FF2B5EF4-FFF2-40B4-BE49-F238E27FC236}">
                <a16:creationId xmlns:a16="http://schemas.microsoft.com/office/drawing/2014/main" id="{3E78BD21-1194-42AF-B20E-943D842815EE}"/>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94996" y="2043633"/>
            <a:ext cx="5068007" cy="3915321"/>
          </a:xfrm>
          <a:prstGeom prst="rect">
            <a:avLst/>
          </a:prstGeom>
          <a:noFill/>
          <a:ln w="57150">
            <a:solidFill>
              <a:srgbClr val="00B0F0"/>
            </a:solidFill>
          </a:ln>
        </p:spPr>
      </p:pic>
      <p:sp>
        <p:nvSpPr>
          <p:cNvPr id="3" name="Content Placeholder 2"/>
          <p:cNvSpPr>
            <a:spLocks noGrp="1"/>
          </p:cNvSpPr>
          <p:nvPr>
            <p:ph sz="half" idx="2"/>
          </p:nvPr>
        </p:nvSpPr>
        <p:spPr>
          <a:prstGeom prst="rect">
            <a:avLst/>
          </a:prstGeom>
        </p:spPr>
        <p:txBody>
          <a:bodyPr>
            <a:normAutofit/>
          </a:bodyPr>
          <a:lstStyle/>
          <a:p>
            <a:r>
              <a:rPr lang="nl-NL" sz="2000"/>
              <a:t>Is de presentatie vooral gericht op ethos of pathos? Leg je antwoord uit.</a:t>
            </a:r>
          </a:p>
          <a:p>
            <a:r>
              <a:rPr lang="nl-NL" sz="2000"/>
              <a:t>Het verwijswoord ‘dit’ is vreemd: leg uit waarom.</a:t>
            </a:r>
          </a:p>
          <a:p>
            <a:r>
              <a:rPr lang="nl-NL" sz="2000"/>
              <a:t>Welke zin in alinea 2 staat op de verkeerde plaats?</a:t>
            </a:r>
          </a:p>
          <a:p>
            <a:r>
              <a:rPr lang="nl-NL" sz="2000"/>
              <a:t>Analyseer de rest van de advertentie op woord-, zins- en structuurniveau en visueel</a:t>
            </a:r>
          </a:p>
          <a:p>
            <a:r>
              <a:rPr lang="nl-NL" sz="2000"/>
              <a:t>Presenteer je bevindingen</a:t>
            </a:r>
          </a:p>
        </p:txBody>
      </p:sp>
    </p:spTree>
    <p:extLst>
      <p:ext uri="{BB962C8B-B14F-4D97-AF65-F5344CB8AC3E}">
        <p14:creationId xmlns:p14="http://schemas.microsoft.com/office/powerpoint/2010/main" val="217147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r>
              <a:rPr lang="en-US" sz="3900" err="1"/>
              <a:t>Stap</a:t>
            </a:r>
            <a:r>
              <a:rPr lang="en-US" sz="3900"/>
              <a:t> 5: Hoe is de </a:t>
            </a:r>
            <a:r>
              <a:rPr lang="en-US" sz="3900" err="1"/>
              <a:t>overtuigingspoging</a:t>
            </a:r>
            <a:r>
              <a:rPr lang="en-US" sz="3900"/>
              <a:t> </a:t>
            </a:r>
            <a:r>
              <a:rPr lang="en-US" sz="3900" err="1"/>
              <a:t>gepresenteerd</a:t>
            </a:r>
            <a:r>
              <a:rPr lang="en-US" sz="3900"/>
              <a:t>?</a:t>
            </a:r>
            <a:endParaRPr lang="nl-NL" sz="3900"/>
          </a:p>
        </p:txBody>
      </p:sp>
      <p:graphicFrame>
        <p:nvGraphicFramePr>
          <p:cNvPr id="5" name="Content Placeholder 2">
            <a:extLst>
              <a:ext uri="{FF2B5EF4-FFF2-40B4-BE49-F238E27FC236}">
                <a16:creationId xmlns:a16="http://schemas.microsoft.com/office/drawing/2014/main" id="{F2984AFF-C475-4B67-939E-75B9E171EC0D}"/>
              </a:ext>
            </a:extLst>
          </p:cNvPr>
          <p:cNvGraphicFramePr>
            <a:graphicFrameLocks noGrp="1"/>
          </p:cNvGraphicFramePr>
          <p:nvPr>
            <p:ph idx="1"/>
            <p:extLst>
              <p:ext uri="{D42A27DB-BD31-4B8C-83A1-F6EECF244321}">
                <p14:modId xmlns:p14="http://schemas.microsoft.com/office/powerpoint/2010/main" val="18598722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2614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r>
              <a:rPr lang="en-US" dirty="0" err="1"/>
              <a:t>Stap</a:t>
            </a:r>
            <a:r>
              <a:rPr lang="en-US" dirty="0"/>
              <a:t> 5: wat </a:t>
            </a:r>
            <a:r>
              <a:rPr lang="en-US" dirty="0" err="1"/>
              <a:t>zijn</a:t>
            </a:r>
            <a:r>
              <a:rPr lang="en-US" dirty="0"/>
              <a:t> de </a:t>
            </a:r>
            <a:r>
              <a:rPr lang="en-US" dirty="0" err="1"/>
              <a:t>bevindingen</a:t>
            </a:r>
            <a:r>
              <a:rPr lang="en-US" dirty="0"/>
              <a:t>?</a:t>
            </a:r>
            <a:endParaRPr lang="nl-NL" dirty="0"/>
          </a:p>
        </p:txBody>
      </p:sp>
      <p:graphicFrame>
        <p:nvGraphicFramePr>
          <p:cNvPr id="5" name="Content Placeholder 2">
            <a:extLst>
              <a:ext uri="{FF2B5EF4-FFF2-40B4-BE49-F238E27FC236}">
                <a16:creationId xmlns:a16="http://schemas.microsoft.com/office/drawing/2014/main" id="{E8F504CF-F1F4-4F65-AE95-512EBD3BBD25}"/>
              </a:ext>
            </a:extLst>
          </p:cNvPr>
          <p:cNvGraphicFramePr>
            <a:graphicFrameLocks noGrp="1"/>
          </p:cNvGraphicFramePr>
          <p:nvPr>
            <p:ph idx="1"/>
            <p:extLst>
              <p:ext uri="{D42A27DB-BD31-4B8C-83A1-F6EECF244321}">
                <p14:modId xmlns:p14="http://schemas.microsoft.com/office/powerpoint/2010/main" val="1207410549"/>
              </p:ext>
            </p:extLst>
          </p:nvPr>
        </p:nvGraphicFramePr>
        <p:xfrm>
          <a:off x="378886" y="2133601"/>
          <a:ext cx="1143211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5659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r>
              <a:rPr lang="en-US" dirty="0" err="1"/>
              <a:t>Stap</a:t>
            </a:r>
            <a:r>
              <a:rPr lang="en-US" dirty="0"/>
              <a:t> 5: wat </a:t>
            </a:r>
            <a:r>
              <a:rPr lang="en-US" dirty="0" err="1"/>
              <a:t>zijn</a:t>
            </a:r>
            <a:r>
              <a:rPr lang="en-US" dirty="0"/>
              <a:t> de </a:t>
            </a:r>
            <a:r>
              <a:rPr lang="en-US" dirty="0" err="1"/>
              <a:t>bevindingen</a:t>
            </a:r>
            <a:r>
              <a:rPr lang="en-US" dirty="0"/>
              <a:t>?</a:t>
            </a:r>
            <a:endParaRPr lang="nl-NL" dirty="0"/>
          </a:p>
        </p:txBody>
      </p:sp>
      <p:graphicFrame>
        <p:nvGraphicFramePr>
          <p:cNvPr id="5" name="Content Placeholder 2">
            <a:extLst>
              <a:ext uri="{FF2B5EF4-FFF2-40B4-BE49-F238E27FC236}">
                <a16:creationId xmlns:a16="http://schemas.microsoft.com/office/drawing/2014/main" id="{E8F504CF-F1F4-4F65-AE95-512EBD3BBD25}"/>
              </a:ext>
            </a:extLst>
          </p:cNvPr>
          <p:cNvGraphicFramePr>
            <a:graphicFrameLocks noGrp="1"/>
          </p:cNvGraphicFramePr>
          <p:nvPr>
            <p:ph idx="1"/>
            <p:extLst>
              <p:ext uri="{D42A27DB-BD31-4B8C-83A1-F6EECF244321}">
                <p14:modId xmlns:p14="http://schemas.microsoft.com/office/powerpoint/2010/main" val="2538266821"/>
              </p:ext>
            </p:extLst>
          </p:nvPr>
        </p:nvGraphicFramePr>
        <p:xfrm>
          <a:off x="378886" y="2133601"/>
          <a:ext cx="1143211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9833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err="1"/>
              <a:t>Stap</a:t>
            </a:r>
            <a:r>
              <a:rPr lang="en-US" sz="3200" dirty="0"/>
              <a:t> 6: </a:t>
            </a:r>
            <a:r>
              <a:rPr lang="en-US" sz="3200" dirty="0" err="1"/>
              <a:t>presentatie</a:t>
            </a:r>
            <a:r>
              <a:rPr lang="en-US" sz="3200" dirty="0"/>
              <a:t> </a:t>
            </a:r>
            <a:r>
              <a:rPr lang="en-US" sz="3200" dirty="0" err="1"/>
              <a:t>beoordelen</a:t>
            </a:r>
            <a:r>
              <a:rPr lang="en-US" sz="3200" dirty="0"/>
              <a:t> </a:t>
            </a:r>
            <a:r>
              <a:rPr lang="en-US" sz="3200" dirty="0" err="1"/>
              <a:t>d.m.v.</a:t>
            </a:r>
            <a:r>
              <a:rPr lang="en-US" sz="3200" dirty="0"/>
              <a:t> de </a:t>
            </a:r>
            <a:r>
              <a:rPr lang="en-US" sz="3200" dirty="0" err="1"/>
              <a:t>substitutiemethode</a:t>
            </a:r>
            <a:endParaRPr lang="nl-NL" sz="3200" dirty="0"/>
          </a:p>
        </p:txBody>
      </p:sp>
      <p:sp>
        <p:nvSpPr>
          <p:cNvPr id="3" name="Content Placeholder 2"/>
          <p:cNvSpPr>
            <a:spLocks noGrp="1"/>
          </p:cNvSpPr>
          <p:nvPr>
            <p:ph idx="1"/>
          </p:nvPr>
        </p:nvSpPr>
        <p:spPr>
          <a:xfrm>
            <a:off x="422694" y="2133601"/>
            <a:ext cx="5296619" cy="3992563"/>
          </a:xfrm>
        </p:spPr>
        <p:txBody>
          <a:bodyPr>
            <a:normAutofit fontScale="92500" lnSpcReduction="10000"/>
          </a:bodyPr>
          <a:lstStyle/>
          <a:p>
            <a:r>
              <a:rPr lang="nl-NL" dirty="0"/>
              <a:t>Herschrijf de advertentie tot een 100% betoog (zo overtuigend mogelijk)</a:t>
            </a:r>
          </a:p>
          <a:p>
            <a:r>
              <a:rPr lang="nl-NL" dirty="0"/>
              <a:t>Wat zou het effect zijn als de advertentie met deze tekst geplaatst zou zijn?</a:t>
            </a:r>
          </a:p>
          <a:p>
            <a:r>
              <a:rPr lang="nl-NL" dirty="0"/>
              <a:t>Waarom heeft Coca Cola voor deze presentatie gekozen?</a:t>
            </a:r>
          </a:p>
          <a:p>
            <a:r>
              <a:rPr lang="nl-NL" dirty="0"/>
              <a:t>Beoordeel de overtuigingskracht van de presentatie van de oorspronkelijke tekst</a:t>
            </a:r>
          </a:p>
          <a:p>
            <a:pPr marL="0" indent="0">
              <a:buNone/>
            </a:pPr>
            <a:endParaRPr lang="nl-NL" dirty="0"/>
          </a:p>
        </p:txBody>
      </p:sp>
      <p:pic>
        <p:nvPicPr>
          <p:cNvPr id="4" name="Afbeelding 3"/>
          <p:cNvPicPr>
            <a:picLocks noChangeAspect="1"/>
          </p:cNvPicPr>
          <p:nvPr/>
        </p:nvPicPr>
        <p:blipFill>
          <a:blip r:embed="rId3"/>
          <a:stretch>
            <a:fillRect/>
          </a:stretch>
        </p:blipFill>
        <p:spPr>
          <a:xfrm>
            <a:off x="7368396" y="2147977"/>
            <a:ext cx="4423913" cy="4423913"/>
          </a:xfrm>
          <a:prstGeom prst="rect">
            <a:avLst/>
          </a:prstGeom>
        </p:spPr>
      </p:pic>
    </p:spTree>
    <p:extLst>
      <p:ext uri="{BB962C8B-B14F-4D97-AF65-F5344CB8AC3E}">
        <p14:creationId xmlns:p14="http://schemas.microsoft.com/office/powerpoint/2010/main" val="1361177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r>
              <a:rPr lang="nl-NL" dirty="0"/>
              <a:t>De strategie van Coca Cola</a:t>
            </a:r>
            <a:endParaRPr lang="nl-NL"/>
          </a:p>
        </p:txBody>
      </p:sp>
      <p:graphicFrame>
        <p:nvGraphicFramePr>
          <p:cNvPr id="5" name="Tijdelijke aanduiding voor inhoud 2">
            <a:extLst>
              <a:ext uri="{FF2B5EF4-FFF2-40B4-BE49-F238E27FC236}">
                <a16:creationId xmlns:a16="http://schemas.microsoft.com/office/drawing/2014/main" id="{548BCC8E-1C48-461E-8CBB-8877F9236BB4}"/>
              </a:ext>
            </a:extLst>
          </p:cNvPr>
          <p:cNvGraphicFramePr>
            <a:graphicFrameLocks noGrp="1"/>
          </p:cNvGraphicFramePr>
          <p:nvPr>
            <p:ph idx="1"/>
            <p:extLst>
              <p:ext uri="{D42A27DB-BD31-4B8C-83A1-F6EECF244321}">
                <p14:modId xmlns:p14="http://schemas.microsoft.com/office/powerpoint/2010/main" val="2456137389"/>
              </p:ext>
            </p:extLst>
          </p:nvPr>
        </p:nvGraphicFramePr>
        <p:xfrm>
          <a:off x="378886" y="2133601"/>
          <a:ext cx="1143211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21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r>
              <a:rPr lang="nl-NL" dirty="0"/>
              <a:t>Stap 7: wat vind je van de overtuigingspoging?</a:t>
            </a:r>
          </a:p>
        </p:txBody>
      </p:sp>
      <p:graphicFrame>
        <p:nvGraphicFramePr>
          <p:cNvPr id="5" name="Tijdelijke aanduiding voor inhoud 2">
            <a:extLst>
              <a:ext uri="{FF2B5EF4-FFF2-40B4-BE49-F238E27FC236}">
                <a16:creationId xmlns:a16="http://schemas.microsoft.com/office/drawing/2014/main" id="{04D7CD05-8169-4C4D-A6F1-EA2573A6E765}"/>
              </a:ext>
            </a:extLst>
          </p:cNvPr>
          <p:cNvGraphicFramePr>
            <a:graphicFrameLocks noGrp="1"/>
          </p:cNvGraphicFramePr>
          <p:nvPr>
            <p:ph idx="1"/>
            <p:extLst>
              <p:ext uri="{D42A27DB-BD31-4B8C-83A1-F6EECF244321}">
                <p14:modId xmlns:p14="http://schemas.microsoft.com/office/powerpoint/2010/main" val="2310993049"/>
              </p:ext>
            </p:extLst>
          </p:nvPr>
        </p:nvGraphicFramePr>
        <p:xfrm>
          <a:off x="378886" y="2133601"/>
          <a:ext cx="1143211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77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200" y="672747"/>
            <a:ext cx="10515600" cy="715556"/>
          </a:xfrm>
        </p:spPr>
        <p:txBody>
          <a:bodyPr vert="horz" lIns="91440" tIns="45720" rIns="91440" bIns="45720" rtlCol="0" anchor="ctr">
            <a:normAutofit/>
          </a:bodyPr>
          <a:lstStyle/>
          <a:p>
            <a:pPr algn="ctr"/>
            <a:r>
              <a:rPr lang="en-US" sz="3200">
                <a:solidFill>
                  <a:schemeClr val="bg1"/>
                </a:solidFill>
              </a:rPr>
              <a:t>De kritiek van Greenpeace</a:t>
            </a:r>
          </a:p>
        </p:txBody>
      </p:sp>
      <p:graphicFrame>
        <p:nvGraphicFramePr>
          <p:cNvPr id="17" name="Tijdelijke aanduiding voor inhoud 2">
            <a:extLst>
              <a:ext uri="{FF2B5EF4-FFF2-40B4-BE49-F238E27FC236}">
                <a16:creationId xmlns:a16="http://schemas.microsoft.com/office/drawing/2014/main" id="{B1AC4862-462C-40C3-8C10-9EDB7BE89ECB}"/>
              </a:ext>
            </a:extLst>
          </p:cNvPr>
          <p:cNvGraphicFramePr>
            <a:graphicFrameLocks noGrp="1"/>
          </p:cNvGraphicFramePr>
          <p:nvPr>
            <p:ph idx="4294967295"/>
            <p:extLst>
              <p:ext uri="{D42A27DB-BD31-4B8C-83A1-F6EECF244321}">
                <p14:modId xmlns:p14="http://schemas.microsoft.com/office/powerpoint/2010/main" val="348835041"/>
              </p:ext>
            </p:extLst>
          </p:nvPr>
        </p:nvGraphicFramePr>
        <p:xfrm>
          <a:off x="838200" y="2166938"/>
          <a:ext cx="10515600" cy="345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39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r>
              <a:rPr lang="nl-NL" dirty="0"/>
              <a:t>Lesplanning</a:t>
            </a:r>
          </a:p>
        </p:txBody>
      </p:sp>
      <p:graphicFrame>
        <p:nvGraphicFramePr>
          <p:cNvPr id="5" name="Tijdelijke aanduiding voor inhoud 2">
            <a:extLst>
              <a:ext uri="{FF2B5EF4-FFF2-40B4-BE49-F238E27FC236}">
                <a16:creationId xmlns:a16="http://schemas.microsoft.com/office/drawing/2014/main" id="{23278646-EA3E-4E89-86FB-035D1CA1B3F8}"/>
              </a:ext>
            </a:extLst>
          </p:cNvPr>
          <p:cNvGraphicFramePr>
            <a:graphicFrameLocks noGrp="1"/>
          </p:cNvGraphicFramePr>
          <p:nvPr>
            <p:ph idx="1"/>
            <p:extLst>
              <p:ext uri="{D42A27DB-BD31-4B8C-83A1-F6EECF244321}">
                <p14:modId xmlns:p14="http://schemas.microsoft.com/office/powerpoint/2010/main" val="18741440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8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r>
              <a:rPr lang="nl-NL" dirty="0">
                <a:hlinkClick r:id="rId3">
                  <a:extLst>
                    <a:ext uri="{A12FA001-AC4F-418D-AE19-62706E023703}">
                      <ahyp:hlinkClr xmlns:ahyp="http://schemas.microsoft.com/office/drawing/2018/hyperlinkcolor" val="tx"/>
                    </a:ext>
                  </a:extLst>
                </a:hlinkClick>
              </a:rPr>
              <a:t>Een klacht behandelen</a:t>
            </a:r>
            <a:endParaRPr lang="nl-NL" dirty="0"/>
          </a:p>
        </p:txBody>
      </p:sp>
      <p:graphicFrame>
        <p:nvGraphicFramePr>
          <p:cNvPr id="8" name="Tijdelijke aanduiding voor inhoud 5">
            <a:extLst>
              <a:ext uri="{FF2B5EF4-FFF2-40B4-BE49-F238E27FC236}">
                <a16:creationId xmlns:a16="http://schemas.microsoft.com/office/drawing/2014/main" id="{6A4876FC-5703-42BF-8FE5-49BBC99ADC4C}"/>
              </a:ext>
            </a:extLst>
          </p:cNvPr>
          <p:cNvGraphicFramePr>
            <a:graphicFrameLocks noGrp="1"/>
          </p:cNvGraphicFramePr>
          <p:nvPr>
            <p:ph idx="1"/>
            <p:extLst>
              <p:ext uri="{D42A27DB-BD31-4B8C-83A1-F6EECF244321}">
                <p14:modId xmlns:p14="http://schemas.microsoft.com/office/powerpoint/2010/main" val="39906372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402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Maak groepjes van drie</a:t>
            </a:r>
          </a:p>
        </p:txBody>
      </p:sp>
      <p:graphicFrame>
        <p:nvGraphicFramePr>
          <p:cNvPr id="4" name="Tijdelijke aanduiding voor inhoud 3">
            <a:extLst>
              <a:ext uri="{FF2B5EF4-FFF2-40B4-BE49-F238E27FC236}">
                <a16:creationId xmlns:a16="http://schemas.microsoft.com/office/drawing/2014/main" id="{15489FAB-2C6F-40C2-977E-B040C5258D6C}"/>
              </a:ext>
            </a:extLst>
          </p:cNvPr>
          <p:cNvGraphicFramePr>
            <a:graphicFrameLocks noGrp="1"/>
          </p:cNvGraphicFramePr>
          <p:nvPr>
            <p:ph idx="1"/>
            <p:extLst>
              <p:ext uri="{D42A27DB-BD31-4B8C-83A1-F6EECF244321}">
                <p14:modId xmlns:p14="http://schemas.microsoft.com/office/powerpoint/2010/main" val="3633326353"/>
              </p:ext>
            </p:extLst>
          </p:nvPr>
        </p:nvGraphicFramePr>
        <p:xfrm>
          <a:off x="379413" y="2133600"/>
          <a:ext cx="11431587" cy="2225040"/>
        </p:xfrm>
        <a:graphic>
          <a:graphicData uri="http://schemas.openxmlformats.org/drawingml/2006/table">
            <a:tbl>
              <a:tblPr firstRow="1" bandRow="1">
                <a:tableStyleId>{5C22544A-7EE6-4342-B048-85BDC9FD1C3A}</a:tableStyleId>
              </a:tblPr>
              <a:tblGrid>
                <a:gridCol w="3810529">
                  <a:extLst>
                    <a:ext uri="{9D8B030D-6E8A-4147-A177-3AD203B41FA5}">
                      <a16:colId xmlns:a16="http://schemas.microsoft.com/office/drawing/2014/main" val="3921627155"/>
                    </a:ext>
                  </a:extLst>
                </a:gridCol>
                <a:gridCol w="3810529">
                  <a:extLst>
                    <a:ext uri="{9D8B030D-6E8A-4147-A177-3AD203B41FA5}">
                      <a16:colId xmlns:a16="http://schemas.microsoft.com/office/drawing/2014/main" val="3603292360"/>
                    </a:ext>
                  </a:extLst>
                </a:gridCol>
                <a:gridCol w="3810529">
                  <a:extLst>
                    <a:ext uri="{9D8B030D-6E8A-4147-A177-3AD203B41FA5}">
                      <a16:colId xmlns:a16="http://schemas.microsoft.com/office/drawing/2014/main" val="2521149220"/>
                    </a:ext>
                  </a:extLst>
                </a:gridCol>
              </a:tblGrid>
              <a:tr h="370840">
                <a:tc>
                  <a:txBody>
                    <a:bodyPr/>
                    <a:lstStyle/>
                    <a:p>
                      <a:r>
                        <a:rPr lang="nl-NL" dirty="0">
                          <a:solidFill>
                            <a:schemeClr val="bg1"/>
                          </a:solidFill>
                        </a:rPr>
                        <a:t>Greenpeace</a:t>
                      </a:r>
                    </a:p>
                  </a:txBody>
                  <a:tcPr/>
                </a:tc>
                <a:tc>
                  <a:txBody>
                    <a:bodyPr/>
                    <a:lstStyle/>
                    <a:p>
                      <a:r>
                        <a:rPr lang="nl-NL" dirty="0">
                          <a:solidFill>
                            <a:schemeClr val="bg1"/>
                          </a:solidFill>
                        </a:rPr>
                        <a:t>Reclame Code Commissie</a:t>
                      </a:r>
                    </a:p>
                  </a:txBody>
                  <a:tcPr/>
                </a:tc>
                <a:tc>
                  <a:txBody>
                    <a:bodyPr/>
                    <a:lstStyle/>
                    <a:p>
                      <a:r>
                        <a:rPr lang="nl-NL" dirty="0">
                          <a:solidFill>
                            <a:schemeClr val="bg1"/>
                          </a:solidFill>
                        </a:rPr>
                        <a:t>Coca Cola</a:t>
                      </a:r>
                    </a:p>
                  </a:txBody>
                  <a:tcPr/>
                </a:tc>
                <a:extLst>
                  <a:ext uri="{0D108BD9-81ED-4DB2-BD59-A6C34878D82A}">
                    <a16:rowId xmlns:a16="http://schemas.microsoft.com/office/drawing/2014/main" val="109904105"/>
                  </a:ext>
                </a:extLst>
              </a:tr>
              <a:tr h="370840">
                <a:tc>
                  <a:txBody>
                    <a:bodyPr/>
                    <a:lstStyle/>
                    <a:p>
                      <a:endParaRPr lang="nl-NL" dirty="0"/>
                    </a:p>
                  </a:txBody>
                  <a:tcPr/>
                </a:tc>
                <a:tc>
                  <a:txBody>
                    <a:bodyPr/>
                    <a:lstStyle/>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extLst>
                  <a:ext uri="{0D108BD9-81ED-4DB2-BD59-A6C34878D82A}">
                    <a16:rowId xmlns:a16="http://schemas.microsoft.com/office/drawing/2014/main" val="2658219802"/>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052085135"/>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023032513"/>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2744779738"/>
                  </a:ext>
                </a:extLst>
              </a:tr>
              <a:tr h="370840">
                <a:tc>
                  <a:txBody>
                    <a:bodyPr/>
                    <a:lstStyle/>
                    <a:p>
                      <a:endParaRPr lang="nl-NL" dirty="0"/>
                    </a:p>
                  </a:txBody>
                  <a:tcPr/>
                </a:tc>
                <a:tc>
                  <a:txBody>
                    <a:bodyPr/>
                    <a:lstStyle/>
                    <a:p>
                      <a:endParaRPr lang="nl-NL"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txBody>
                  <a:tcPr/>
                </a:tc>
                <a:extLst>
                  <a:ext uri="{0D108BD9-81ED-4DB2-BD59-A6C34878D82A}">
                    <a16:rowId xmlns:a16="http://schemas.microsoft.com/office/drawing/2014/main" val="2618858218"/>
                  </a:ext>
                </a:extLst>
              </a:tr>
            </a:tbl>
          </a:graphicData>
        </a:graphic>
      </p:graphicFrame>
    </p:spTree>
    <p:extLst>
      <p:ext uri="{BB962C8B-B14F-4D97-AF65-F5344CB8AC3E}">
        <p14:creationId xmlns:p14="http://schemas.microsoft.com/office/powerpoint/2010/main" val="55877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ijdelijke aanduiding voor inhoud 2">
            <a:extLst>
              <a:ext uri="{FF2B5EF4-FFF2-40B4-BE49-F238E27FC236}">
                <a16:creationId xmlns:a16="http://schemas.microsoft.com/office/drawing/2014/main" id="{19691B71-2629-42EE-A721-7E59DA7E4398}"/>
              </a:ext>
            </a:extLst>
          </p:cNvPr>
          <p:cNvGraphicFramePr>
            <a:graphicFrameLocks noGrp="1"/>
          </p:cNvGraphicFramePr>
          <p:nvPr>
            <p:ph idx="1"/>
            <p:extLst>
              <p:ext uri="{D42A27DB-BD31-4B8C-83A1-F6EECF244321}">
                <p14:modId xmlns:p14="http://schemas.microsoft.com/office/powerpoint/2010/main" val="43985819"/>
              </p:ext>
            </p:extLst>
          </p:nvPr>
        </p:nvGraphicFramePr>
        <p:xfrm>
          <a:off x="4876800" y="914400"/>
          <a:ext cx="6926263"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 Placeholder 2">
            <a:extLst>
              <a:ext uri="{FF2B5EF4-FFF2-40B4-BE49-F238E27FC236}">
                <a16:creationId xmlns:a16="http://schemas.microsoft.com/office/drawing/2014/main" id="{793C6545-4E07-46F8-800C-A4AC0657E017}"/>
              </a:ext>
            </a:extLst>
          </p:cNvPr>
          <p:cNvSpPr>
            <a:spLocks noGrp="1"/>
          </p:cNvSpPr>
          <p:nvPr>
            <p:ph type="body" sz="half" idx="2"/>
          </p:nvPr>
        </p:nvSpPr>
        <p:spPr>
          <a:xfrm>
            <a:off x="558802" y="914400"/>
            <a:ext cx="3296023" cy="5284695"/>
          </a:xfrm>
        </p:spPr>
        <p:txBody>
          <a:bodyPr>
            <a:normAutofit/>
          </a:bodyPr>
          <a:lstStyle/>
          <a:p>
            <a:r>
              <a:rPr lang="en-US" sz="4800" dirty="0">
                <a:solidFill>
                  <a:schemeClr val="tx1"/>
                </a:solidFill>
              </a:rPr>
              <a:t>Het </a:t>
            </a:r>
            <a:r>
              <a:rPr lang="en-US" sz="4800" dirty="0" err="1">
                <a:solidFill>
                  <a:schemeClr val="tx1"/>
                </a:solidFill>
              </a:rPr>
              <a:t>pleidooi</a:t>
            </a:r>
            <a:endParaRPr lang="en-US" sz="4800" dirty="0">
              <a:solidFill>
                <a:schemeClr val="tx1"/>
              </a:solidFill>
            </a:endParaRPr>
          </a:p>
        </p:txBody>
      </p:sp>
      <p:sp>
        <p:nvSpPr>
          <p:cNvPr id="2" name="Titel 1">
            <a:extLst>
              <a:ext uri="{FF2B5EF4-FFF2-40B4-BE49-F238E27FC236}">
                <a16:creationId xmlns:a16="http://schemas.microsoft.com/office/drawing/2014/main" id="{3DD70558-293A-43FE-A608-CE8AC99EBF23}"/>
              </a:ext>
            </a:extLst>
          </p:cNvPr>
          <p:cNvSpPr>
            <a:spLocks noGrp="1"/>
          </p:cNvSpPr>
          <p:nvPr>
            <p:ph type="title"/>
          </p:nvPr>
        </p:nvSpPr>
        <p:spPr>
          <a:xfrm>
            <a:off x="693460" y="915178"/>
            <a:ext cx="3300527" cy="1523221"/>
          </a:xfrm>
          <a:prstGeom prst="rect">
            <a:avLst/>
          </a:prstGeom>
          <a:noFill/>
        </p:spPr>
        <p:txBody>
          <a:bodyPr anchor="b">
            <a:normAutofit/>
          </a:bodyPr>
          <a:lstStyle/>
          <a:p>
            <a:r>
              <a:rPr lang="nl-NL" dirty="0"/>
              <a:t>Een pleidooi</a:t>
            </a:r>
            <a:endParaRPr lang="nl-NL"/>
          </a:p>
        </p:txBody>
      </p:sp>
    </p:spTree>
    <p:extLst>
      <p:ext uri="{BB962C8B-B14F-4D97-AF65-F5344CB8AC3E}">
        <p14:creationId xmlns:p14="http://schemas.microsoft.com/office/powerpoint/2010/main" val="171941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De Rechtszaak</a:t>
            </a:r>
          </a:p>
        </p:txBody>
      </p:sp>
      <p:graphicFrame>
        <p:nvGraphicFramePr>
          <p:cNvPr id="4" name="Tijdelijke aanduiding voor inhoud 3">
            <a:extLst>
              <a:ext uri="{FF2B5EF4-FFF2-40B4-BE49-F238E27FC236}">
                <a16:creationId xmlns:a16="http://schemas.microsoft.com/office/drawing/2014/main" id="{15489FAB-2C6F-40C2-977E-B040C5258D6C}"/>
              </a:ext>
            </a:extLst>
          </p:cNvPr>
          <p:cNvGraphicFramePr>
            <a:graphicFrameLocks noGrp="1"/>
          </p:cNvGraphicFramePr>
          <p:nvPr>
            <p:ph idx="1"/>
            <p:extLst>
              <p:ext uri="{D42A27DB-BD31-4B8C-83A1-F6EECF244321}">
                <p14:modId xmlns:p14="http://schemas.microsoft.com/office/powerpoint/2010/main" val="3212790184"/>
              </p:ext>
            </p:extLst>
          </p:nvPr>
        </p:nvGraphicFramePr>
        <p:xfrm>
          <a:off x="643467" y="1879738"/>
          <a:ext cx="10905067" cy="3985182"/>
        </p:xfrm>
        <a:graphic>
          <a:graphicData uri="http://schemas.openxmlformats.org/drawingml/2006/table">
            <a:tbl>
              <a:tblPr firstRow="1" bandRow="1">
                <a:tableStyleId>{5C22544A-7EE6-4342-B048-85BDC9FD1C3A}</a:tableStyleId>
              </a:tblPr>
              <a:tblGrid>
                <a:gridCol w="3882388">
                  <a:extLst>
                    <a:ext uri="{9D8B030D-6E8A-4147-A177-3AD203B41FA5}">
                      <a16:colId xmlns:a16="http://schemas.microsoft.com/office/drawing/2014/main" val="3921627155"/>
                    </a:ext>
                  </a:extLst>
                </a:gridCol>
                <a:gridCol w="2791791">
                  <a:extLst>
                    <a:ext uri="{9D8B030D-6E8A-4147-A177-3AD203B41FA5}">
                      <a16:colId xmlns:a16="http://schemas.microsoft.com/office/drawing/2014/main" val="3603292360"/>
                    </a:ext>
                  </a:extLst>
                </a:gridCol>
                <a:gridCol w="4230888">
                  <a:extLst>
                    <a:ext uri="{9D8B030D-6E8A-4147-A177-3AD203B41FA5}">
                      <a16:colId xmlns:a16="http://schemas.microsoft.com/office/drawing/2014/main" val="2521149220"/>
                    </a:ext>
                  </a:extLst>
                </a:gridCol>
              </a:tblGrid>
              <a:tr h="768498">
                <a:tc>
                  <a:txBody>
                    <a:bodyPr/>
                    <a:lstStyle/>
                    <a:p>
                      <a:r>
                        <a:rPr lang="nl-NL" sz="2100">
                          <a:solidFill>
                            <a:schemeClr val="bg1"/>
                          </a:solidFill>
                        </a:rPr>
                        <a:t>Greenpeace</a:t>
                      </a:r>
                    </a:p>
                  </a:txBody>
                  <a:tcPr marL="103167" marR="103167" marT="51583" marB="51583"/>
                </a:tc>
                <a:tc>
                  <a:txBody>
                    <a:bodyPr/>
                    <a:lstStyle/>
                    <a:p>
                      <a:r>
                        <a:rPr lang="nl-NL" sz="2100">
                          <a:solidFill>
                            <a:schemeClr val="bg1"/>
                          </a:solidFill>
                        </a:rPr>
                        <a:t>Reclame Code Commissie</a:t>
                      </a:r>
                    </a:p>
                  </a:txBody>
                  <a:tcPr marL="103167" marR="103167" marT="51583" marB="51583"/>
                </a:tc>
                <a:tc>
                  <a:txBody>
                    <a:bodyPr/>
                    <a:lstStyle/>
                    <a:p>
                      <a:r>
                        <a:rPr lang="nl-NL" sz="2100">
                          <a:solidFill>
                            <a:schemeClr val="bg1"/>
                          </a:solidFill>
                        </a:rPr>
                        <a:t>Coca Cola</a:t>
                      </a:r>
                    </a:p>
                  </a:txBody>
                  <a:tcPr marL="103167" marR="103167" marT="51583" marB="51583"/>
                </a:tc>
                <a:extLst>
                  <a:ext uri="{0D108BD9-81ED-4DB2-BD59-A6C34878D82A}">
                    <a16:rowId xmlns:a16="http://schemas.microsoft.com/office/drawing/2014/main" val="109904105"/>
                  </a:ext>
                </a:extLst>
              </a:tr>
              <a:tr h="455595">
                <a:tc>
                  <a:txBody>
                    <a:bodyPr/>
                    <a:lstStyle/>
                    <a:p>
                      <a:endParaRPr lang="nl-NL" sz="2100"/>
                    </a:p>
                  </a:txBody>
                  <a:tcPr marL="103167" marR="103167" marT="51583" marB="51583"/>
                </a:tc>
                <a:tc>
                  <a:txBody>
                    <a:bodyPr/>
                    <a:lstStyle/>
                    <a:p>
                      <a:r>
                        <a:rPr lang="nl-NL" sz="2100"/>
                        <a:t>Opent</a:t>
                      </a:r>
                      <a:r>
                        <a:rPr lang="nl-NL" sz="2100" baseline="0"/>
                        <a:t> de rechtszaak</a:t>
                      </a:r>
                      <a:endParaRPr lang="nl-NL" sz="2100"/>
                    </a:p>
                  </a:txBody>
                  <a:tcPr marL="103167" marR="103167" marT="51583" marB="51583"/>
                </a:tc>
                <a:tc>
                  <a:txBody>
                    <a:bodyPr/>
                    <a:lstStyle/>
                    <a:p>
                      <a:endParaRPr lang="nl-NL" sz="2100"/>
                    </a:p>
                  </a:txBody>
                  <a:tcPr marL="103167" marR="103167" marT="51583" marB="51583"/>
                </a:tc>
                <a:extLst>
                  <a:ext uri="{0D108BD9-81ED-4DB2-BD59-A6C34878D82A}">
                    <a16:rowId xmlns:a16="http://schemas.microsoft.com/office/drawing/2014/main" val="2658219802"/>
                  </a:ext>
                </a:extLst>
              </a:tr>
              <a:tr h="7684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a:t>Openingspleidooi</a:t>
                      </a:r>
                      <a:r>
                        <a:rPr lang="nl-NL" sz="2100"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100" baseline="0"/>
                        <a:t>(1 á 2 minuten)</a:t>
                      </a:r>
                      <a:endParaRPr lang="nl-NL" sz="2100"/>
                    </a:p>
                  </a:txBody>
                  <a:tcPr marL="103167" marR="103167" marT="51583" marB="51583"/>
                </a:tc>
                <a:tc>
                  <a:txBody>
                    <a:bodyPr/>
                    <a:lstStyle/>
                    <a:p>
                      <a:r>
                        <a:rPr lang="nl-NL" sz="2100"/>
                        <a:t>Stelt vragen</a:t>
                      </a:r>
                    </a:p>
                  </a:txBody>
                  <a:tcPr marL="103167" marR="103167" marT="51583" marB="5158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100"/>
                        <a:t>Openingspleidooi</a:t>
                      </a:r>
                      <a:r>
                        <a:rPr lang="nl-NL" sz="2100"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100" baseline="0"/>
                        <a:t>(1 á 2 minuten)</a:t>
                      </a:r>
                      <a:endParaRPr lang="nl-NL" sz="2100"/>
                    </a:p>
                  </a:txBody>
                  <a:tcPr marL="103167" marR="103167" marT="51583" marB="51583"/>
                </a:tc>
                <a:extLst>
                  <a:ext uri="{0D108BD9-81ED-4DB2-BD59-A6C34878D82A}">
                    <a16:rowId xmlns:a16="http://schemas.microsoft.com/office/drawing/2014/main" val="3052085135"/>
                  </a:ext>
                </a:extLst>
              </a:tr>
              <a:tr h="768498">
                <a:tc>
                  <a:txBody>
                    <a:bodyPr/>
                    <a:lstStyle/>
                    <a:p>
                      <a:r>
                        <a:rPr lang="nl-NL" sz="2100"/>
                        <a:t>Stelt</a:t>
                      </a:r>
                      <a:r>
                        <a:rPr lang="nl-NL" sz="2100" baseline="0"/>
                        <a:t> vragen aan Coca Cola </a:t>
                      </a:r>
                    </a:p>
                    <a:p>
                      <a:r>
                        <a:rPr lang="nl-NL" sz="2100" baseline="0"/>
                        <a:t>(2 minuten)</a:t>
                      </a:r>
                      <a:endParaRPr lang="nl-NL" sz="2100"/>
                    </a:p>
                  </a:txBody>
                  <a:tcPr marL="103167" marR="103167" marT="51583" marB="51583"/>
                </a:tc>
                <a:tc>
                  <a:txBody>
                    <a:bodyPr/>
                    <a:lstStyle/>
                    <a:p>
                      <a:endParaRPr lang="nl-NL" sz="2100"/>
                    </a:p>
                  </a:txBody>
                  <a:tcPr marL="103167" marR="103167" marT="51583" marB="51583"/>
                </a:tc>
                <a:tc>
                  <a:txBody>
                    <a:bodyPr/>
                    <a:lstStyle/>
                    <a:p>
                      <a:r>
                        <a:rPr lang="nl-NL" sz="2100"/>
                        <a:t>Stelt</a:t>
                      </a:r>
                      <a:r>
                        <a:rPr lang="nl-NL" sz="2100" baseline="0"/>
                        <a:t> vragen aan Greenpeace (2 minuten)</a:t>
                      </a:r>
                      <a:endParaRPr lang="nl-NL" sz="2100"/>
                    </a:p>
                  </a:txBody>
                  <a:tcPr marL="103167" marR="103167" marT="51583" marB="51583"/>
                </a:tc>
                <a:extLst>
                  <a:ext uri="{0D108BD9-81ED-4DB2-BD59-A6C34878D82A}">
                    <a16:rowId xmlns:a16="http://schemas.microsoft.com/office/drawing/2014/main" val="2023032513"/>
                  </a:ext>
                </a:extLst>
              </a:tr>
              <a:tr h="768498">
                <a:tc>
                  <a:txBody>
                    <a:bodyPr/>
                    <a:lstStyle/>
                    <a:p>
                      <a:r>
                        <a:rPr lang="nl-NL" sz="2100"/>
                        <a:t>Slotpleidooi</a:t>
                      </a:r>
                      <a:r>
                        <a:rPr lang="nl-NL" sz="2100" baseline="0"/>
                        <a:t> </a:t>
                      </a:r>
                    </a:p>
                    <a:p>
                      <a:r>
                        <a:rPr lang="nl-NL" sz="2100" baseline="0"/>
                        <a:t>(1 minuut)</a:t>
                      </a:r>
                      <a:endParaRPr lang="nl-NL" sz="2100"/>
                    </a:p>
                  </a:txBody>
                  <a:tcPr marL="103167" marR="103167" marT="51583" marB="51583"/>
                </a:tc>
                <a:tc>
                  <a:txBody>
                    <a:bodyPr/>
                    <a:lstStyle/>
                    <a:p>
                      <a:endParaRPr lang="nl-NL" sz="2100"/>
                    </a:p>
                  </a:txBody>
                  <a:tcPr marL="103167" marR="103167" marT="51583" marB="51583"/>
                </a:tc>
                <a:tc>
                  <a:txBody>
                    <a:bodyPr/>
                    <a:lstStyle/>
                    <a:p>
                      <a:r>
                        <a:rPr lang="nl-NL" sz="2100"/>
                        <a:t>Slotpleidooi</a:t>
                      </a:r>
                      <a:r>
                        <a:rPr lang="nl-NL" sz="2100" baseline="0"/>
                        <a:t> </a:t>
                      </a:r>
                    </a:p>
                    <a:p>
                      <a:r>
                        <a:rPr lang="nl-NL" sz="2100" baseline="0"/>
                        <a:t>(1 minuut)</a:t>
                      </a:r>
                      <a:endParaRPr lang="nl-NL" sz="2100"/>
                    </a:p>
                  </a:txBody>
                  <a:tcPr marL="103167" marR="103167" marT="51583" marB="51583"/>
                </a:tc>
                <a:extLst>
                  <a:ext uri="{0D108BD9-81ED-4DB2-BD59-A6C34878D82A}">
                    <a16:rowId xmlns:a16="http://schemas.microsoft.com/office/drawing/2014/main" val="2744779738"/>
                  </a:ext>
                </a:extLst>
              </a:tr>
              <a:tr h="455595">
                <a:tc>
                  <a:txBody>
                    <a:bodyPr/>
                    <a:lstStyle/>
                    <a:p>
                      <a:endParaRPr lang="nl-NL" sz="2100"/>
                    </a:p>
                  </a:txBody>
                  <a:tcPr marL="103167" marR="103167" marT="51583" marB="51583"/>
                </a:tc>
                <a:tc>
                  <a:txBody>
                    <a:bodyPr/>
                    <a:lstStyle/>
                    <a:p>
                      <a:r>
                        <a:rPr lang="nl-NL" sz="2100"/>
                        <a:t>Uitspraak</a:t>
                      </a:r>
                    </a:p>
                  </a:txBody>
                  <a:tcPr marL="103167" marR="103167" marT="51583" marB="51583"/>
                </a:tc>
                <a:tc>
                  <a:txBody>
                    <a:bodyPr/>
                    <a:lstStyle/>
                    <a:p>
                      <a:endParaRPr lang="nl-NL" sz="2100"/>
                    </a:p>
                  </a:txBody>
                  <a:tcPr marL="103167" marR="103167" marT="51583" marB="51583"/>
                </a:tc>
                <a:extLst>
                  <a:ext uri="{0D108BD9-81ED-4DB2-BD59-A6C34878D82A}">
                    <a16:rowId xmlns:a16="http://schemas.microsoft.com/office/drawing/2014/main" val="2618858218"/>
                  </a:ext>
                </a:extLst>
              </a:tr>
            </a:tbl>
          </a:graphicData>
        </a:graphic>
      </p:graphicFrame>
    </p:spTree>
    <p:extLst>
      <p:ext uri="{BB962C8B-B14F-4D97-AF65-F5344CB8AC3E}">
        <p14:creationId xmlns:p14="http://schemas.microsoft.com/office/powerpoint/2010/main" val="1723089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639" y="737419"/>
            <a:ext cx="6980903" cy="5643716"/>
          </a:xfrm>
          <a:prstGeom prst="rect">
            <a:avLst/>
          </a:prstGeom>
          <a:noFill/>
          <a:ln w="57150">
            <a:solidFill>
              <a:srgbClr val="00B0F0"/>
            </a:solidFill>
          </a:ln>
        </p:spPr>
      </p:pic>
      <p:sp>
        <p:nvSpPr>
          <p:cNvPr id="12" name="Text Placeholder 2">
            <a:extLst>
              <a:ext uri="{FF2B5EF4-FFF2-40B4-BE49-F238E27FC236}">
                <a16:creationId xmlns:a16="http://schemas.microsoft.com/office/drawing/2014/main" id="{91C205DD-87DF-43F6-AE15-20E2B5388738}"/>
              </a:ext>
            </a:extLst>
          </p:cNvPr>
          <p:cNvSpPr>
            <a:spLocks noGrp="1"/>
          </p:cNvSpPr>
          <p:nvPr>
            <p:ph type="body" sz="half" idx="2"/>
          </p:nvPr>
        </p:nvSpPr>
        <p:spPr>
          <a:xfrm>
            <a:off x="558802" y="4953001"/>
            <a:ext cx="3296023" cy="326922"/>
          </a:xfrm>
        </p:spPr>
        <p:txBody>
          <a:bodyPr/>
          <a:lstStyle/>
          <a:p>
            <a:r>
              <a:rPr lang="nl-NL" dirty="0"/>
              <a:t>Geplaatst in alle grote dagbladen</a:t>
            </a:r>
          </a:p>
        </p:txBody>
      </p:sp>
      <p:sp>
        <p:nvSpPr>
          <p:cNvPr id="11" name="Title 3">
            <a:extLst>
              <a:ext uri="{FF2B5EF4-FFF2-40B4-BE49-F238E27FC236}">
                <a16:creationId xmlns:a16="http://schemas.microsoft.com/office/drawing/2014/main" id="{E00CDDC8-3095-4B41-A4EF-FEDC74743CA8}"/>
              </a:ext>
            </a:extLst>
          </p:cNvPr>
          <p:cNvSpPr>
            <a:spLocks noGrp="1"/>
          </p:cNvSpPr>
          <p:nvPr>
            <p:ph type="title"/>
          </p:nvPr>
        </p:nvSpPr>
        <p:spPr/>
        <p:txBody>
          <a:bodyPr/>
          <a:lstStyle/>
          <a:p>
            <a:r>
              <a:rPr lang="nl-NL" dirty="0"/>
              <a:t>De advertentie</a:t>
            </a:r>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532" y="594360"/>
            <a:ext cx="2600306" cy="3675888"/>
          </a:xfrm>
          <a:prstGeom prst="rect">
            <a:avLst/>
          </a:prstGeom>
          <a:noFill/>
          <a:ln w="57150">
            <a:solidFill>
              <a:srgbClr val="C00000"/>
            </a:solidFill>
          </a:ln>
        </p:spPr>
      </p:pic>
    </p:spTree>
    <p:extLst>
      <p:ext uri="{BB962C8B-B14F-4D97-AF65-F5344CB8AC3E}">
        <p14:creationId xmlns:p14="http://schemas.microsoft.com/office/powerpoint/2010/main" val="2091968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588" y="731836"/>
            <a:ext cx="3289681" cy="1087633"/>
          </a:xfrm>
        </p:spPr>
        <p:txBody>
          <a:bodyPr>
            <a:noAutofit/>
          </a:bodyPr>
          <a:lstStyle/>
          <a:p>
            <a:pPr algn="l"/>
            <a:r>
              <a:rPr lang="nl-NL" sz="3200" dirty="0">
                <a:solidFill>
                  <a:srgbClr val="0070C0"/>
                </a:solidFill>
              </a:rPr>
              <a:t>Stap </a:t>
            </a:r>
            <a:r>
              <a:rPr lang="nl-NL" dirty="0">
                <a:solidFill>
                  <a:srgbClr val="0070C0"/>
                </a:solidFill>
              </a:rPr>
              <a:t>1</a:t>
            </a:r>
            <a:r>
              <a:rPr lang="nl-NL" sz="3200" dirty="0">
                <a:solidFill>
                  <a:srgbClr val="0070C0"/>
                </a:solidFill>
              </a:rPr>
              <a:t>: wat is de context?</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endParaRPr lang="nl-NL" dirty="0"/>
          </a:p>
        </p:txBody>
      </p:sp>
      <p:sp>
        <p:nvSpPr>
          <p:cNvPr id="15" name="Tijdelijke aanduiding voor tekst 14">
            <a:extLst>
              <a:ext uri="{FF2B5EF4-FFF2-40B4-BE49-F238E27FC236}">
                <a16:creationId xmlns:a16="http://schemas.microsoft.com/office/drawing/2014/main" id="{08898492-0574-4A0A-B0FE-6812488DF960}"/>
              </a:ext>
            </a:extLst>
          </p:cNvPr>
          <p:cNvSpPr>
            <a:spLocks noGrp="1"/>
          </p:cNvSpPr>
          <p:nvPr>
            <p:ph type="body" sz="half" idx="2"/>
          </p:nvPr>
        </p:nvSpPr>
        <p:spPr>
          <a:xfrm>
            <a:off x="358588" y="1950097"/>
            <a:ext cx="3289681" cy="4421205"/>
          </a:xfrm>
        </p:spPr>
        <p:txBody>
          <a:bodyPr>
            <a:normAutofit/>
          </a:bodyPr>
          <a:lstStyle/>
          <a:p>
            <a:pPr algn="l"/>
            <a:r>
              <a:rPr lang="nl-NL" i="1" dirty="0"/>
              <a:t>Als je stap 1 doorlopen hebt, heb je een duidelijk beeld van wie bij deze discussie betrokken zijn en waarom de discussie gevoerd wordt. </a:t>
            </a:r>
            <a:endParaRPr lang="nl-NL" dirty="0"/>
          </a:p>
          <a:p>
            <a:pPr marL="450850" lvl="3" indent="-358775" fontAlgn="base">
              <a:buFont typeface="Arial" panose="020B0604020202020204" pitchFamily="34" charset="0"/>
              <a:buChar char="•"/>
            </a:pPr>
            <a:r>
              <a:rPr lang="nl-NL" sz="2200" dirty="0"/>
              <a:t>Wie probeert wie te overtuigen?</a:t>
            </a:r>
          </a:p>
          <a:p>
            <a:pPr marL="450850" lvl="3" indent="-358775" fontAlgn="base">
              <a:buFont typeface="Arial" panose="020B0604020202020204" pitchFamily="34" charset="0"/>
              <a:buChar char="•"/>
            </a:pPr>
            <a:r>
              <a:rPr lang="nl-NL" sz="2200" dirty="0"/>
              <a:t>Wie zijn nog meer belangrijk bij de overtuigingspoging?</a:t>
            </a:r>
          </a:p>
          <a:p>
            <a:pPr marL="450850" lvl="3" indent="-358775" fontAlgn="base">
              <a:buFont typeface="Arial" panose="020B0604020202020204" pitchFamily="34" charset="0"/>
              <a:buChar char="•"/>
            </a:pPr>
            <a:r>
              <a:rPr lang="nl-NL" sz="2200" dirty="0"/>
              <a:t>Zijn deze partijen allemaal bij dezelfde discussie betrokken?</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57" y="731836"/>
            <a:ext cx="7884673" cy="5639467"/>
          </a:xfrm>
          <a:prstGeom prst="rect">
            <a:avLst/>
          </a:prstGeom>
          <a:ln w="38100">
            <a:solidFill>
              <a:srgbClr val="00B0F0"/>
            </a:solidFill>
          </a:ln>
        </p:spPr>
      </p:pic>
    </p:spTree>
    <p:extLst>
      <p:ext uri="{BB962C8B-B14F-4D97-AF65-F5344CB8AC3E}">
        <p14:creationId xmlns:p14="http://schemas.microsoft.com/office/powerpoint/2010/main" val="1395629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r>
              <a:rPr lang="nl-NL" dirty="0"/>
              <a:t>Stap 1: de context, de antwoorden</a:t>
            </a:r>
          </a:p>
        </p:txBody>
      </p:sp>
      <p:sp>
        <p:nvSpPr>
          <p:cNvPr id="3" name="Tijdelijke aanduiding voor inhoud 2"/>
          <p:cNvSpPr>
            <a:spLocks noGrp="1"/>
          </p:cNvSpPr>
          <p:nvPr>
            <p:ph sz="half" idx="1"/>
          </p:nvPr>
        </p:nvSpPr>
        <p:spPr>
          <a:prstGeom prst="rect">
            <a:avLst/>
          </a:prstGeom>
        </p:spPr>
        <p:txBody>
          <a:bodyPr>
            <a:normAutofit/>
          </a:bodyPr>
          <a:lstStyle/>
          <a:p>
            <a:pPr marL="0" indent="0">
              <a:lnSpc>
                <a:spcPct val="90000"/>
              </a:lnSpc>
              <a:buNone/>
            </a:pPr>
            <a:r>
              <a:rPr lang="nl-NL" sz="1700" i="1" dirty="0"/>
              <a:t>Als je stap 1 doorlopen hebt, heb je een duidelijk idee wie bij deze discussie betrokken zijn en waarom de discussie gevoerd wordt. </a:t>
            </a:r>
            <a:endParaRPr lang="nl-NL" sz="1700" dirty="0"/>
          </a:p>
          <a:p>
            <a:pPr marL="895350" lvl="3" indent="-447675" fontAlgn="base">
              <a:lnSpc>
                <a:spcPct val="90000"/>
              </a:lnSpc>
            </a:pPr>
            <a:r>
              <a:rPr lang="nl-NL" sz="1700" dirty="0"/>
              <a:t>Wie probeert wie te overtuigen? </a:t>
            </a:r>
          </a:p>
          <a:p>
            <a:pPr marL="895350" lvl="3" indent="-447675" fontAlgn="base">
              <a:lnSpc>
                <a:spcPct val="90000"/>
              </a:lnSpc>
              <a:buNone/>
              <a:tabLst>
                <a:tab pos="1612900" algn="l"/>
              </a:tabLst>
            </a:pPr>
            <a:r>
              <a:rPr lang="nl-NL" sz="1700" dirty="0"/>
              <a:t>	</a:t>
            </a:r>
            <a:r>
              <a:rPr lang="nl-NL" sz="1700" dirty="0">
                <a:solidFill>
                  <a:srgbClr val="FF0000"/>
                </a:solidFill>
              </a:rPr>
              <a:t>Coca- Cola wil de consument overtuigen</a:t>
            </a:r>
          </a:p>
          <a:p>
            <a:pPr marL="895350" lvl="3" indent="-447675" fontAlgn="base">
              <a:lnSpc>
                <a:spcPct val="90000"/>
              </a:lnSpc>
            </a:pPr>
            <a:r>
              <a:rPr lang="nl-NL" sz="1700" dirty="0"/>
              <a:t>Welke partijen spelen nog meer een rol in de overtuigingspoging? </a:t>
            </a:r>
          </a:p>
          <a:p>
            <a:pPr marL="895350" lvl="3" indent="-447675" fontAlgn="base">
              <a:lnSpc>
                <a:spcPct val="90000"/>
              </a:lnSpc>
              <a:buNone/>
              <a:tabLst>
                <a:tab pos="1614488" algn="l"/>
              </a:tabLst>
            </a:pPr>
            <a:r>
              <a:rPr lang="nl-NL" sz="1700" dirty="0"/>
              <a:t>	</a:t>
            </a:r>
            <a:r>
              <a:rPr lang="nl-NL" sz="1700" dirty="0">
                <a:solidFill>
                  <a:srgbClr val="FF0000"/>
                </a:solidFill>
              </a:rPr>
              <a:t>Geen directe aanwijzingen dat er meer partijen bij betrokken zijn</a:t>
            </a:r>
          </a:p>
          <a:p>
            <a:pPr marL="895350" lvl="3" indent="-447675" fontAlgn="base">
              <a:lnSpc>
                <a:spcPct val="90000"/>
              </a:lnSpc>
            </a:pPr>
            <a:r>
              <a:rPr lang="nl-NL" sz="1700" dirty="0"/>
              <a:t>Zijn deze partijen allemaal bij dezelfde discussie betrokken? </a:t>
            </a:r>
          </a:p>
          <a:p>
            <a:pPr marL="895350" lvl="3" indent="-447675" fontAlgn="base">
              <a:lnSpc>
                <a:spcPct val="90000"/>
              </a:lnSpc>
              <a:buNone/>
              <a:tabLst>
                <a:tab pos="1614488" algn="l"/>
              </a:tabLst>
            </a:pPr>
            <a:r>
              <a:rPr lang="nl-NL" sz="1700" dirty="0"/>
              <a:t>	</a:t>
            </a:r>
            <a:r>
              <a:rPr lang="nl-NL" sz="1700" dirty="0">
                <a:solidFill>
                  <a:srgbClr val="FF0000"/>
                </a:solidFill>
              </a:rPr>
              <a:t>n.v.t. als er geen ander partijen bij betrokken zijn of er meerdere standpunten zijn</a:t>
            </a:r>
          </a:p>
        </p:txBody>
      </p:sp>
      <p:pic>
        <p:nvPicPr>
          <p:cNvPr id="4" name="Tijdelijke aanduiding voor inhoud 3">
            <a:extLst>
              <a:ext uri="{FF2B5EF4-FFF2-40B4-BE49-F238E27FC236}">
                <a16:creationId xmlns:a16="http://schemas.microsoft.com/office/drawing/2014/main" id="{CE226766-5A60-4961-9F2C-7BA0BEE1CF00}"/>
              </a:ext>
            </a:extLst>
          </p:cNvPr>
          <p:cNvPicPr>
            <a:picLocks noGrp="1" noChangeAspect="1"/>
          </p:cNvPicPr>
          <p:nvPr>
            <p:ph sz="half" idx="2"/>
          </p:nvPr>
        </p:nvPicPr>
        <p:blipFill>
          <a:blip r:embed="rId3"/>
          <a:stretch>
            <a:fillRect/>
          </a:stretch>
        </p:blipFill>
        <p:spPr>
          <a:xfrm>
            <a:off x="6172200" y="1898358"/>
            <a:ext cx="5181600" cy="4205872"/>
          </a:xfrm>
          <a:prstGeom prst="rect">
            <a:avLst/>
          </a:prstGeom>
        </p:spPr>
      </p:pic>
    </p:spTree>
    <p:extLst>
      <p:ext uri="{BB962C8B-B14F-4D97-AF65-F5344CB8AC3E}">
        <p14:creationId xmlns:p14="http://schemas.microsoft.com/office/powerpoint/2010/main" val="423771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prstGeom prst="rect">
            <a:avLst/>
          </a:prstGeom>
          <a:solidFill>
            <a:schemeClr val="tx1">
              <a:lumMod val="85000"/>
              <a:lumOff val="15000"/>
              <a:alpha val="70000"/>
            </a:schemeClr>
          </a:solidFill>
        </p:spPr>
        <p:txBody>
          <a:bodyPr anchor="ctr">
            <a:normAutofit/>
          </a:bodyPr>
          <a:lstStyle/>
          <a:p>
            <a:pPr algn="ctr"/>
            <a:r>
              <a:rPr lang="nl-NL" dirty="0"/>
              <a:t>Stap 2: wat is het meningsverschil?</a:t>
            </a:r>
          </a:p>
        </p:txBody>
      </p:sp>
      <p:graphicFrame>
        <p:nvGraphicFramePr>
          <p:cNvPr id="5" name="Tijdelijke aanduiding voor inhoud 2">
            <a:extLst>
              <a:ext uri="{FF2B5EF4-FFF2-40B4-BE49-F238E27FC236}">
                <a16:creationId xmlns:a16="http://schemas.microsoft.com/office/drawing/2014/main" id="{DD302B23-D0A4-4E56-8AB1-A30D3496AC49}"/>
              </a:ext>
            </a:extLst>
          </p:cNvPr>
          <p:cNvGraphicFramePr>
            <a:graphicFrameLocks noGrp="1"/>
          </p:cNvGraphicFramePr>
          <p:nvPr>
            <p:ph idx="1"/>
            <p:extLst>
              <p:ext uri="{D42A27DB-BD31-4B8C-83A1-F6EECF244321}">
                <p14:modId xmlns:p14="http://schemas.microsoft.com/office/powerpoint/2010/main" val="195648359"/>
              </p:ext>
            </p:extLst>
          </p:nvPr>
        </p:nvGraphicFramePr>
        <p:xfrm>
          <a:off x="378886" y="2133601"/>
          <a:ext cx="11432116"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77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588" y="731836"/>
            <a:ext cx="3289681" cy="1087633"/>
          </a:xfrm>
        </p:spPr>
        <p:txBody>
          <a:bodyPr>
            <a:noAutofit/>
          </a:bodyPr>
          <a:lstStyle/>
          <a:p>
            <a:pPr algn="l"/>
            <a:r>
              <a:rPr lang="nl-NL" sz="3200" dirty="0">
                <a:solidFill>
                  <a:schemeClr val="accent4">
                    <a:lumMod val="75000"/>
                  </a:schemeClr>
                </a:solidFill>
              </a:rPr>
              <a:t>Stap 3: Wat zijn de argumenten?</a:t>
            </a:r>
          </a:p>
        </p:txBody>
      </p:sp>
      <p:sp>
        <p:nvSpPr>
          <p:cNvPr id="3" name="Tijdelijke aanduiding voor inhoud 2"/>
          <p:cNvSpPr>
            <a:spLocks noGrp="1"/>
          </p:cNvSpPr>
          <p:nvPr>
            <p:ph idx="1"/>
          </p:nvPr>
        </p:nvSpPr>
        <p:spPr/>
        <p:txBody>
          <a:bodyPr/>
          <a:lstStyle/>
          <a:p>
            <a:pPr marL="0" indent="0">
              <a:buNone/>
            </a:pPr>
            <a:endParaRPr lang="nl-NL" dirty="0"/>
          </a:p>
          <a:p>
            <a:pPr marL="0" indent="0">
              <a:buNone/>
            </a:pPr>
            <a:endParaRPr lang="nl-NL" dirty="0"/>
          </a:p>
          <a:p>
            <a:endParaRPr lang="nl-NL" dirty="0"/>
          </a:p>
        </p:txBody>
      </p:sp>
      <p:sp>
        <p:nvSpPr>
          <p:cNvPr id="15" name="Tijdelijke aanduiding voor tekst 14">
            <a:extLst>
              <a:ext uri="{FF2B5EF4-FFF2-40B4-BE49-F238E27FC236}">
                <a16:creationId xmlns:a16="http://schemas.microsoft.com/office/drawing/2014/main" id="{08898492-0574-4A0A-B0FE-6812488DF960}"/>
              </a:ext>
            </a:extLst>
          </p:cNvPr>
          <p:cNvSpPr>
            <a:spLocks noGrp="1"/>
          </p:cNvSpPr>
          <p:nvPr>
            <p:ph type="body" sz="half" idx="2"/>
          </p:nvPr>
        </p:nvSpPr>
        <p:spPr>
          <a:xfrm>
            <a:off x="358588" y="1950097"/>
            <a:ext cx="3289681" cy="4421205"/>
          </a:xfrm>
        </p:spPr>
        <p:txBody>
          <a:bodyPr/>
          <a:lstStyle/>
          <a:p>
            <a:pPr marL="342900" lvl="0" indent="-342900" algn="l">
              <a:buFont typeface="+mj-lt"/>
              <a:buAutoNum type="arabicPeriod"/>
            </a:pPr>
            <a:r>
              <a:rPr lang="nl-NL" dirty="0"/>
              <a:t>Welke argumenten brengt de protagonist naar voren?</a:t>
            </a:r>
          </a:p>
          <a:p>
            <a:pPr marL="342900" lvl="0" indent="-342900" algn="l">
              <a:buFont typeface="+mj-lt"/>
              <a:buAutoNum type="arabicPeriod"/>
            </a:pPr>
            <a:r>
              <a:rPr lang="nl-NL" dirty="0"/>
              <a:t>Hoe zijn de argumenten geordend: </a:t>
            </a:r>
            <a:r>
              <a:rPr lang="nl-NL" b="1" dirty="0"/>
              <a:t>nevenschikkend</a:t>
            </a:r>
            <a:r>
              <a:rPr lang="nl-NL" dirty="0"/>
              <a:t> </a:t>
            </a:r>
            <a:r>
              <a:rPr lang="nl-NL" b="1" dirty="0"/>
              <a:t>afhankelijk</a:t>
            </a:r>
            <a:r>
              <a:rPr lang="nl-NL" dirty="0"/>
              <a:t> of </a:t>
            </a:r>
            <a:r>
              <a:rPr lang="nl-NL" b="1" dirty="0"/>
              <a:t>nevenschikkend onafhankelijk</a:t>
            </a:r>
            <a:r>
              <a:rPr lang="nl-NL" dirty="0"/>
              <a:t>? En worden argumenten onderbouwd door </a:t>
            </a:r>
            <a:r>
              <a:rPr lang="nl-NL" b="1" dirty="0"/>
              <a:t>onderschikkende argumenten</a:t>
            </a:r>
            <a:r>
              <a:rPr lang="nl-NL" dirty="0"/>
              <a:t>?</a:t>
            </a:r>
          </a:p>
          <a:p>
            <a:pPr marL="342900" lvl="0" indent="-342900" algn="l">
              <a:buFont typeface="+mj-lt"/>
              <a:buAutoNum type="arabicPeriod"/>
            </a:pPr>
            <a:r>
              <a:rPr lang="nl-NL" dirty="0"/>
              <a:t>Geef de argumenten weer </a:t>
            </a:r>
            <a:r>
              <a:rPr lang="nl-NL" dirty="0" err="1"/>
              <a:t>d.m.v</a:t>
            </a:r>
            <a:r>
              <a:rPr lang="nl-NL" dirty="0"/>
              <a:t> een blokjesschema</a:t>
            </a:r>
          </a:p>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57" y="731836"/>
            <a:ext cx="7884673" cy="5639467"/>
          </a:xfrm>
          <a:prstGeom prst="rect">
            <a:avLst/>
          </a:prstGeom>
          <a:ln w="38100">
            <a:solidFill>
              <a:srgbClr val="00B0F0"/>
            </a:solidFill>
          </a:ln>
        </p:spPr>
      </p:pic>
    </p:spTree>
    <p:extLst>
      <p:ext uri="{BB962C8B-B14F-4D97-AF65-F5344CB8AC3E}">
        <p14:creationId xmlns:p14="http://schemas.microsoft.com/office/powerpoint/2010/main" val="113882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a:t>De argumentatiestructuur in een blokjesschema</a:t>
            </a:r>
          </a:p>
        </p:txBody>
      </p:sp>
      <p:sp>
        <p:nvSpPr>
          <p:cNvPr id="4" name="Stroomdiagram: Proces 3"/>
          <p:cNvSpPr/>
          <p:nvPr/>
        </p:nvSpPr>
        <p:spPr>
          <a:xfrm>
            <a:off x="491706" y="1992703"/>
            <a:ext cx="11248845" cy="75912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600" dirty="0"/>
              <a:t>Coca Cola blijft verpakkingen duurzamer maken</a:t>
            </a:r>
          </a:p>
        </p:txBody>
      </p:sp>
      <p:sp>
        <p:nvSpPr>
          <p:cNvPr id="5" name="Stroomdiagram: Proces 4"/>
          <p:cNvSpPr/>
          <p:nvPr/>
        </p:nvSpPr>
        <p:spPr>
          <a:xfrm>
            <a:off x="3269411" y="3976777"/>
            <a:ext cx="2398144"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000" dirty="0"/>
          </a:p>
        </p:txBody>
      </p:sp>
      <p:sp>
        <p:nvSpPr>
          <p:cNvPr id="7" name="Stroomdiagram: Proces 6"/>
          <p:cNvSpPr/>
          <p:nvPr/>
        </p:nvSpPr>
        <p:spPr>
          <a:xfrm>
            <a:off x="5799824" y="5355383"/>
            <a:ext cx="2889849"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Zo woog een 1,5 literfles in 2006 nog 52 gram, nu is dat 39 gram</a:t>
            </a:r>
          </a:p>
        </p:txBody>
      </p:sp>
      <p:sp>
        <p:nvSpPr>
          <p:cNvPr id="8" name="Stroomdiagram: Proces 7"/>
          <p:cNvSpPr/>
          <p:nvPr/>
        </p:nvSpPr>
        <p:spPr>
          <a:xfrm>
            <a:off x="5827143" y="3976777"/>
            <a:ext cx="2889849"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000" dirty="0"/>
          </a:p>
        </p:txBody>
      </p:sp>
      <p:sp>
        <p:nvSpPr>
          <p:cNvPr id="9" name="Stroomdiagram: Proces 8"/>
          <p:cNvSpPr/>
          <p:nvPr/>
        </p:nvSpPr>
        <p:spPr>
          <a:xfrm>
            <a:off x="8876580" y="3959524"/>
            <a:ext cx="2889849"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000" dirty="0"/>
          </a:p>
        </p:txBody>
      </p:sp>
      <p:sp>
        <p:nvSpPr>
          <p:cNvPr id="10" name="Stroomdiagram: Proces 9"/>
          <p:cNvSpPr/>
          <p:nvPr/>
        </p:nvSpPr>
        <p:spPr>
          <a:xfrm>
            <a:off x="3329796" y="2955987"/>
            <a:ext cx="8445261" cy="9259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800" dirty="0"/>
          </a:p>
        </p:txBody>
      </p:sp>
      <p:sp>
        <p:nvSpPr>
          <p:cNvPr id="3" name="Stroomdiagram: Proces 2"/>
          <p:cNvSpPr/>
          <p:nvPr/>
        </p:nvSpPr>
        <p:spPr>
          <a:xfrm>
            <a:off x="457200" y="2958860"/>
            <a:ext cx="2613804" cy="157157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91658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a:t>De argumentatiestructuur in een blokjesschema</a:t>
            </a:r>
          </a:p>
        </p:txBody>
      </p:sp>
      <p:sp>
        <p:nvSpPr>
          <p:cNvPr id="4" name="Stroomdiagram: Proces 3"/>
          <p:cNvSpPr/>
          <p:nvPr/>
        </p:nvSpPr>
        <p:spPr>
          <a:xfrm>
            <a:off x="491706" y="1992703"/>
            <a:ext cx="11248845" cy="759125"/>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3600" dirty="0"/>
              <a:t>Coca Cola blijft verpakkingen duurzamer maken</a:t>
            </a:r>
          </a:p>
        </p:txBody>
      </p:sp>
      <p:sp>
        <p:nvSpPr>
          <p:cNvPr id="5" name="Stroomdiagram: Proces 4"/>
          <p:cNvSpPr/>
          <p:nvPr/>
        </p:nvSpPr>
        <p:spPr>
          <a:xfrm>
            <a:off x="3269411" y="3976777"/>
            <a:ext cx="2398144"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t>De 1,5 literfles bestaat uit 50% gerecycled plastic</a:t>
            </a:r>
          </a:p>
        </p:txBody>
      </p:sp>
      <p:sp>
        <p:nvSpPr>
          <p:cNvPr id="7" name="Stroomdiagram: Proces 6"/>
          <p:cNvSpPr/>
          <p:nvPr/>
        </p:nvSpPr>
        <p:spPr>
          <a:xfrm>
            <a:off x="5799824" y="5355383"/>
            <a:ext cx="2889849"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Zo woog een 1,5 literfles in 2006 nog 52 gram, nu is dat 39 gram</a:t>
            </a:r>
          </a:p>
        </p:txBody>
      </p:sp>
      <p:sp>
        <p:nvSpPr>
          <p:cNvPr id="8" name="Stroomdiagram: Proces 7"/>
          <p:cNvSpPr/>
          <p:nvPr/>
        </p:nvSpPr>
        <p:spPr>
          <a:xfrm>
            <a:off x="5799824" y="3976777"/>
            <a:ext cx="2889849"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t>We maken de verpakkingen steeds lichter</a:t>
            </a:r>
          </a:p>
        </p:txBody>
      </p:sp>
      <p:sp>
        <p:nvSpPr>
          <p:cNvPr id="9" name="Stroomdiagram: Proces 8"/>
          <p:cNvSpPr/>
          <p:nvPr/>
        </p:nvSpPr>
        <p:spPr>
          <a:xfrm>
            <a:off x="8876580" y="3959524"/>
            <a:ext cx="2889849" cy="1207698"/>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000" dirty="0"/>
              <a:t>Onze verpakkingen zijn 100% </a:t>
            </a:r>
            <a:r>
              <a:rPr lang="nl-NL" sz="2000" dirty="0" err="1"/>
              <a:t>recylebaar</a:t>
            </a:r>
            <a:endParaRPr lang="nl-NL" sz="2000" dirty="0"/>
          </a:p>
        </p:txBody>
      </p:sp>
      <p:sp>
        <p:nvSpPr>
          <p:cNvPr id="10" name="Stroomdiagram: Proces 9"/>
          <p:cNvSpPr/>
          <p:nvPr/>
        </p:nvSpPr>
        <p:spPr>
          <a:xfrm>
            <a:off x="3289539" y="2958860"/>
            <a:ext cx="8445261" cy="9259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sz="2800" dirty="0"/>
              <a:t>Coca Cola gebruikt minder grondstoffen en energie</a:t>
            </a:r>
          </a:p>
        </p:txBody>
      </p:sp>
      <p:sp>
        <p:nvSpPr>
          <p:cNvPr id="3" name="Stroomdiagram: Proces 2"/>
          <p:cNvSpPr/>
          <p:nvPr/>
        </p:nvSpPr>
        <p:spPr>
          <a:xfrm>
            <a:off x="457200" y="2958860"/>
            <a:ext cx="2613804" cy="1571576"/>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NL" dirty="0"/>
              <a:t>Coca Cola is er zich van bewust dat er meer moet gebeuren</a:t>
            </a:r>
          </a:p>
        </p:txBody>
      </p:sp>
    </p:spTree>
    <p:extLst>
      <p:ext uri="{BB962C8B-B14F-4D97-AF65-F5344CB8AC3E}">
        <p14:creationId xmlns:p14="http://schemas.microsoft.com/office/powerpoint/2010/main" val="315699120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3246</Words>
  <Application>Microsoft Office PowerPoint</Application>
  <PresentationFormat>Breedbeeld</PresentationFormat>
  <Paragraphs>266</Paragraphs>
  <Slides>23</Slides>
  <Notes>21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Calibri Light</vt:lpstr>
      <vt:lpstr>Wingdings</vt:lpstr>
      <vt:lpstr>Kantoorthema</vt:lpstr>
      <vt:lpstr>Coca-Cola vs Greenpeace</vt:lpstr>
      <vt:lpstr>Lesplanning</vt:lpstr>
      <vt:lpstr>De advertentie</vt:lpstr>
      <vt:lpstr>Stap 1: wat is de context?</vt:lpstr>
      <vt:lpstr>Stap 1: de context, de antwoorden</vt:lpstr>
      <vt:lpstr>Stap 2: wat is het meningsverschil?</vt:lpstr>
      <vt:lpstr>Stap 3: Wat zijn de argumenten?</vt:lpstr>
      <vt:lpstr>De argumentatiestructuur in een blokjesschema</vt:lpstr>
      <vt:lpstr>De argumentatiestructuur in een blokjesschema</vt:lpstr>
      <vt:lpstr>Stap 4:  is de argumentatie sterk of zwak?</vt:lpstr>
      <vt:lpstr>Stap 3 en stap 4:de argumenten beoordelen</vt:lpstr>
      <vt:lpstr>Stap 5: Hoe is de overtuigingspoging gepresenteerd?</vt:lpstr>
      <vt:lpstr>Stap 5: Hoe is de overtuigingspoging gepresenteerd?</vt:lpstr>
      <vt:lpstr>Stap 5: wat zijn de bevindingen?</vt:lpstr>
      <vt:lpstr>Stap 5: wat zijn de bevindingen?</vt:lpstr>
      <vt:lpstr>Stap 6: presentatie beoordelen d.m.v. de substitutiemethode</vt:lpstr>
      <vt:lpstr>De strategie van Coca Cola</vt:lpstr>
      <vt:lpstr>Stap 7: wat vind je van de overtuigingspoging?</vt:lpstr>
      <vt:lpstr>De kritiek van Greenpeace</vt:lpstr>
      <vt:lpstr>Een klacht behandelen</vt:lpstr>
      <vt:lpstr>Maak groepjes van drie</vt:lpstr>
      <vt:lpstr>Een pleidooi</vt:lpstr>
      <vt:lpstr>De Rechtszaak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Coca-Cola vs Greenpeace</dc:title>
  <dc:creator>Auke Abma</dc:creator>
  <cp:lastModifiedBy>Mantingh, E. (Erwin)</cp:lastModifiedBy>
  <cp:revision>3</cp:revision>
  <dcterms:created xsi:type="dcterms:W3CDTF">2019-06-13T10:26:28Z</dcterms:created>
  <dcterms:modified xsi:type="dcterms:W3CDTF">2019-06-21T11:18:30Z</dcterms:modified>
</cp:coreProperties>
</file>